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63" r:id="rId6"/>
    <p:sldId id="264" r:id="rId7"/>
    <p:sldId id="265" r:id="rId8"/>
    <p:sldId id="266" r:id="rId9"/>
    <p:sldId id="268"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ahoma(body)"/>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ahoma(body)"/>
              </a:defRPr>
            </a:lvl1pPr>
          </a:lstStyle>
          <a:p>
            <a:fld id="{E8074670-602D-463D-A791-F14D2671C3A0}" type="datetimeFigureOut">
              <a:rPr lang="en-US" smtClean="0"/>
              <a:pPr/>
              <a:t>10/4/2020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ahoma(body)"/>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ahoma(body)"/>
              </a:defRPr>
            </a:lvl1pPr>
          </a:lstStyle>
          <a:p>
            <a:fld id="{0F790806-98BE-4952-AD0F-89F03974A0C6}" type="slidenum">
              <a:rPr lang="en-US" smtClean="0"/>
              <a:pPr/>
              <a:t>‹#›</a:t>
            </a:fld>
            <a:endParaRPr lang="en-US" dirty="0"/>
          </a:p>
        </p:txBody>
      </p:sp>
    </p:spTree>
    <p:extLst>
      <p:ext uri="{BB962C8B-B14F-4D97-AF65-F5344CB8AC3E}">
        <p14:creationId xmlns:p14="http://schemas.microsoft.com/office/powerpoint/2010/main" val="183834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body)"/>
        <a:ea typeface="+mn-ea"/>
        <a:cs typeface="+mn-cs"/>
      </a:defRPr>
    </a:lvl1pPr>
    <a:lvl2pPr marL="457200" algn="l" defTabSz="914400" rtl="0" eaLnBrk="1" latinLnBrk="0" hangingPunct="1">
      <a:defRPr sz="1200" kern="1200">
        <a:solidFill>
          <a:schemeClr val="tx1"/>
        </a:solidFill>
        <a:latin typeface="Tahoma(body)"/>
        <a:ea typeface="+mn-ea"/>
        <a:cs typeface="+mn-cs"/>
      </a:defRPr>
    </a:lvl2pPr>
    <a:lvl3pPr marL="914400" algn="l" defTabSz="914400" rtl="0" eaLnBrk="1" latinLnBrk="0" hangingPunct="1">
      <a:defRPr sz="1200" kern="1200">
        <a:solidFill>
          <a:schemeClr val="tx1"/>
        </a:solidFill>
        <a:latin typeface="Tahoma(body)"/>
        <a:ea typeface="+mn-ea"/>
        <a:cs typeface="+mn-cs"/>
      </a:defRPr>
    </a:lvl3pPr>
    <a:lvl4pPr marL="1371600" algn="l" defTabSz="914400" rtl="0" eaLnBrk="1" latinLnBrk="0" hangingPunct="1">
      <a:defRPr sz="1200" kern="1200">
        <a:solidFill>
          <a:schemeClr val="tx1"/>
        </a:solidFill>
        <a:latin typeface="Tahoma(body)"/>
        <a:ea typeface="+mn-ea"/>
        <a:cs typeface="+mn-cs"/>
      </a:defRPr>
    </a:lvl4pPr>
    <a:lvl5pPr marL="1828800" algn="l" defTabSz="914400" rtl="0" eaLnBrk="1" latinLnBrk="0" hangingPunct="1">
      <a:defRPr sz="1200" kern="1200">
        <a:solidFill>
          <a:schemeClr val="tx1"/>
        </a:solidFill>
        <a:latin typeface="Tahoma(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etskeleton.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Skeleton </a:t>
            </a:r>
            <a:r>
              <a:rPr lang="en-US" dirty="0" err="1" smtClean="0"/>
              <a:t>thì</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gì</a:t>
            </a:r>
            <a:r>
              <a:rPr lang="en-US" dirty="0" smtClean="0"/>
              <a:t> </a:t>
            </a:r>
            <a:r>
              <a:rPr lang="en-US" dirty="0" err="1" smtClean="0"/>
              <a:t>cả</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hlinkClick r:id="rId3"/>
              </a:rPr>
              <a:t>vào</a:t>
            </a:r>
            <a:r>
              <a:rPr lang="en-US" dirty="0" smtClean="0">
                <a:hlinkClick r:id="rId3"/>
              </a:rPr>
              <a:t> link </a:t>
            </a:r>
            <a:r>
              <a:rPr lang="en-US" dirty="0" err="1" smtClean="0">
                <a:hlinkClick r:id="rId3"/>
              </a:rPr>
              <a:t>này</a:t>
            </a:r>
            <a:r>
              <a:rPr lang="en-US" dirty="0" smtClean="0"/>
              <a:t>, </a:t>
            </a:r>
            <a:r>
              <a:rPr lang="en-US" dirty="0" err="1" smtClean="0"/>
              <a:t>nhấn</a:t>
            </a:r>
            <a:r>
              <a:rPr lang="en-US" dirty="0" smtClean="0"/>
              <a:t> </a:t>
            </a:r>
            <a:r>
              <a:rPr lang="en-US" dirty="0" err="1" smtClean="0"/>
              <a:t>nút</a:t>
            </a:r>
            <a:r>
              <a:rPr lang="en-US" dirty="0" smtClean="0"/>
              <a:t> download </a:t>
            </a:r>
            <a:r>
              <a:rPr lang="en-US" dirty="0" err="1" smtClean="0"/>
              <a:t>để</a:t>
            </a:r>
            <a:r>
              <a:rPr lang="en-US" dirty="0" smtClean="0"/>
              <a:t> </a:t>
            </a:r>
            <a:r>
              <a:rPr lang="en-US" dirty="0" err="1" smtClean="0"/>
              <a:t>tải</a:t>
            </a:r>
            <a:r>
              <a:rPr lang="en-US" dirty="0" smtClean="0"/>
              <a:t> skeleton </a:t>
            </a:r>
            <a:r>
              <a:rPr lang="en-US" dirty="0" err="1" smtClean="0"/>
              <a:t>về</a:t>
            </a:r>
            <a:r>
              <a:rPr lang="en-US" dirty="0" smtClean="0"/>
              <a:t>, </a:t>
            </a:r>
            <a:r>
              <a:rPr lang="en-US" dirty="0" err="1" smtClean="0"/>
              <a:t>khi</a:t>
            </a:r>
            <a:r>
              <a:rPr lang="en-US" dirty="0" smtClean="0"/>
              <a:t> </a:t>
            </a:r>
            <a:r>
              <a:rPr lang="en-US" dirty="0" err="1" smtClean="0"/>
              <a:t>tải</a:t>
            </a:r>
            <a:r>
              <a:rPr lang="en-US" dirty="0" smtClean="0"/>
              <a:t> </a:t>
            </a:r>
            <a:r>
              <a:rPr lang="en-US" dirty="0" err="1" smtClean="0"/>
              <a:t>về</a:t>
            </a:r>
            <a:r>
              <a:rPr lang="en-US" dirty="0" smtClean="0"/>
              <a:t> </a:t>
            </a:r>
            <a:r>
              <a:rPr lang="en-US" dirty="0" err="1" smtClean="0"/>
              <a:t>sẽ</a:t>
            </a:r>
            <a:r>
              <a:rPr lang="en-US" dirty="0" smtClean="0"/>
              <a:t> </a:t>
            </a:r>
            <a:r>
              <a:rPr lang="en-US" dirty="0" err="1" smtClean="0"/>
              <a:t>có</a:t>
            </a:r>
            <a:r>
              <a:rPr lang="en-US" dirty="0" smtClean="0"/>
              <a:t> 2 file, </a:t>
            </a:r>
            <a:r>
              <a:rPr lang="en-US" dirty="0" err="1" smtClean="0"/>
              <a:t>hãy</a:t>
            </a:r>
            <a:r>
              <a:rPr lang="en-US" dirty="0" smtClean="0"/>
              <a:t> </a:t>
            </a:r>
            <a:r>
              <a:rPr lang="en-US" dirty="0" err="1" smtClean="0"/>
              <a:t>đặt</a:t>
            </a:r>
            <a:r>
              <a:rPr lang="en-US" dirty="0" smtClean="0"/>
              <a:t> file </a:t>
            </a:r>
            <a:r>
              <a:rPr lang="en-US" dirty="0" err="1" smtClean="0"/>
              <a:t>có</a:t>
            </a:r>
            <a:r>
              <a:rPr lang="en-US" dirty="0" smtClean="0"/>
              <a:t> </a:t>
            </a:r>
            <a:r>
              <a:rPr lang="en-US" dirty="0" err="1" smtClean="0"/>
              <a:t>tên</a:t>
            </a:r>
            <a:r>
              <a:rPr lang="en-US" dirty="0" smtClean="0"/>
              <a:t> skeleton.css </a:t>
            </a:r>
            <a:r>
              <a:rPr lang="en-US" dirty="0" err="1" smtClean="0"/>
              <a:t>vào</a:t>
            </a:r>
            <a:r>
              <a:rPr lang="en-US" dirty="0" smtClean="0"/>
              <a:t> </a:t>
            </a:r>
            <a:r>
              <a:rPr lang="en-US" dirty="0" err="1" smtClean="0"/>
              <a:t>một</a:t>
            </a:r>
            <a:r>
              <a:rPr lang="en-US" dirty="0" smtClean="0"/>
              <a:t> </a:t>
            </a:r>
            <a:r>
              <a:rPr lang="en-US" dirty="0" err="1" smtClean="0"/>
              <a:t>nơi</a:t>
            </a:r>
            <a:r>
              <a:rPr lang="en-US" dirty="0" smtClean="0"/>
              <a:t> </a:t>
            </a:r>
            <a:r>
              <a:rPr lang="en-US" dirty="0" err="1" smtClean="0"/>
              <a:t>nào</a:t>
            </a:r>
            <a:r>
              <a:rPr lang="en-US" dirty="0" smtClean="0"/>
              <a:t> </a:t>
            </a:r>
            <a:r>
              <a:rPr lang="en-US" dirty="0" err="1" smtClean="0"/>
              <a:t>đó</a:t>
            </a:r>
            <a:r>
              <a:rPr lang="en-US" dirty="0" smtClean="0"/>
              <a:t> </a:t>
            </a:r>
            <a:r>
              <a:rPr lang="en-US" dirty="0" err="1" smtClean="0"/>
              <a:t>trong</a:t>
            </a:r>
            <a:r>
              <a:rPr lang="en-US" dirty="0" smtClean="0"/>
              <a:t> folder </a:t>
            </a:r>
            <a:r>
              <a:rPr lang="en-US" dirty="0" err="1" smtClean="0"/>
              <a:t>chứa</a:t>
            </a:r>
            <a:r>
              <a:rPr lang="en-US" dirty="0" smtClean="0"/>
              <a:t> website </a:t>
            </a:r>
            <a:r>
              <a:rPr lang="en-US" dirty="0" err="1" smtClean="0"/>
              <a:t>của</a:t>
            </a:r>
            <a:r>
              <a:rPr lang="en-US" dirty="0" smtClean="0"/>
              <a:t> </a:t>
            </a:r>
            <a:r>
              <a:rPr lang="en-US" dirty="0" err="1" smtClean="0"/>
              <a:t>bạn</a:t>
            </a:r>
            <a:r>
              <a:rPr lang="en-US" dirty="0" smtClean="0"/>
              <a:t>, </a:t>
            </a:r>
            <a:r>
              <a:rPr lang="en-US" dirty="0" err="1" smtClean="0"/>
              <a:t>dẫn</a:t>
            </a:r>
            <a:r>
              <a:rPr lang="en-US" dirty="0" smtClean="0"/>
              <a:t> </a:t>
            </a:r>
            <a:r>
              <a:rPr lang="en-US" dirty="0" err="1" smtClean="0"/>
              <a:t>đường</a:t>
            </a:r>
            <a:r>
              <a:rPr lang="en-US" dirty="0" smtClean="0"/>
              <a:t> link HTML </a:t>
            </a:r>
            <a:r>
              <a:rPr lang="en-US" dirty="0" err="1" smtClean="0"/>
              <a:t>đến</a:t>
            </a:r>
            <a:r>
              <a:rPr lang="en-US" dirty="0" smtClean="0"/>
              <a:t> skeleton.css </a:t>
            </a:r>
            <a:r>
              <a:rPr lang="en-US" dirty="0" err="1" smtClean="0"/>
              <a:t>như</a:t>
            </a:r>
            <a:r>
              <a:rPr lang="en-US" dirty="0" smtClean="0"/>
              <a:t> </a:t>
            </a:r>
            <a:r>
              <a:rPr lang="en-US" dirty="0" err="1" smtClean="0"/>
              <a:t>cách</a:t>
            </a:r>
            <a:r>
              <a:rPr lang="en-US" dirty="0" smtClean="0"/>
              <a:t> </a:t>
            </a:r>
            <a:r>
              <a:rPr lang="en-US" dirty="0" err="1" smtClean="0"/>
              <a:t>mà</a:t>
            </a:r>
            <a:r>
              <a:rPr lang="en-US" dirty="0" smtClean="0"/>
              <a:t> </a:t>
            </a:r>
            <a:r>
              <a:rPr lang="en-US" dirty="0" err="1" smtClean="0"/>
              <a:t>bạn</a:t>
            </a:r>
            <a:r>
              <a:rPr lang="en-US" dirty="0" smtClean="0"/>
              <a:t> </a:t>
            </a:r>
            <a:r>
              <a:rPr lang="en-US" dirty="0" err="1" smtClean="0"/>
              <a:t>dẫn</a:t>
            </a:r>
            <a:r>
              <a:rPr lang="en-US" dirty="0" smtClean="0"/>
              <a:t> </a:t>
            </a:r>
            <a:r>
              <a:rPr lang="en-US" dirty="0" err="1" smtClean="0"/>
              <a:t>đến</a:t>
            </a:r>
            <a:r>
              <a:rPr lang="en-US" dirty="0" smtClean="0"/>
              <a:t> link </a:t>
            </a:r>
            <a:r>
              <a:rPr lang="en-US" dirty="0" err="1" smtClean="0"/>
              <a:t>css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4</a:t>
            </a:fld>
            <a:endParaRPr lang="en-US"/>
          </a:p>
        </p:txBody>
      </p:sp>
    </p:spTree>
    <p:extLst>
      <p:ext uri="{BB962C8B-B14F-4D97-AF65-F5344CB8AC3E}">
        <p14:creationId xmlns:p14="http://schemas.microsoft.com/office/powerpoint/2010/main" val="106020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Nói một cách đơn giản thì Grid như một cái khung gồm nhiều dòng, mỗi dòng có tối đa 12 cột, khi đạt đến một kích thước màn hình nhất định thì các dòng này sẽ tự động xuống hàng hay tự thay đổi cách hiển thị tùy theo cách thiết kế cột của bạn.</a:t>
            </a:r>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5</a:t>
            </a:fld>
            <a:endParaRPr lang="en-US"/>
          </a:p>
        </p:txBody>
      </p:sp>
    </p:spTree>
    <p:extLst>
      <p:ext uri="{BB962C8B-B14F-4D97-AF65-F5344CB8AC3E}">
        <p14:creationId xmlns:p14="http://schemas.microsoft.com/office/powerpoint/2010/main" val="256401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Do Skeleton là framework hướng đến sự ưu tiên dành cho di động, nên các @media này sẽ lấy giá trị của độ rộng màn hình thấp nhất (min-width), nghĩa là từ các thiết bị có màn hình kích thước nhỏ đến lớn. Những thuộc tính ngoài @media sẽ được áp dụng trên mọi thiết bị, riêng trong các @media thì bạn có thể thay đổi thuộc tính của các thành phần trên các kích cỡ màn hình xác định.</a:t>
            </a:r>
          </a:p>
          <a:p>
            <a:r>
              <a:rPr lang="vi-VN" sz="1200" b="0" i="0" kern="1200" dirty="0" smtClean="0">
                <a:solidFill>
                  <a:schemeClr val="tx1"/>
                </a:solidFill>
                <a:effectLst/>
                <a:latin typeface="+mn-lt"/>
                <a:ea typeface="+mn-ea"/>
                <a:cs typeface="+mn-cs"/>
              </a:rPr>
              <a:t>Có vẻ khá khó hiểu, bạn xem đoạn code sau sẽ dễ hiểu hơn:</a:t>
            </a:r>
          </a:p>
          <a:p>
            <a:endParaRPr lang="en-US" dirty="0"/>
          </a:p>
        </p:txBody>
      </p:sp>
      <p:sp>
        <p:nvSpPr>
          <p:cNvPr id="4" name="Slide Number Placeholder 3"/>
          <p:cNvSpPr>
            <a:spLocks noGrp="1"/>
          </p:cNvSpPr>
          <p:nvPr>
            <p:ph type="sldNum" sz="quarter" idx="10"/>
          </p:nvPr>
        </p:nvSpPr>
        <p:spPr/>
        <p:txBody>
          <a:bodyPr/>
          <a:lstStyle/>
          <a:p>
            <a:fld id="{0F790806-98BE-4952-AD0F-89F03974A0C6}" type="slidenum">
              <a:rPr lang="en-US" smtClean="0"/>
              <a:t>8</a:t>
            </a:fld>
            <a:endParaRPr lang="en-US"/>
          </a:p>
        </p:txBody>
      </p:sp>
    </p:spTree>
    <p:extLst>
      <p:ext uri="{BB962C8B-B14F-4D97-AF65-F5344CB8AC3E}">
        <p14:creationId xmlns:p14="http://schemas.microsoft.com/office/powerpoint/2010/main" val="179374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latin typeface="Tahoma(body)"/>
              </a:defRPr>
            </a:lvl1pPr>
          </a:lstStyle>
          <a:p>
            <a:fld id="{B61BEF0D-F0BB-DE4B-95CE-6DB70DBA9567}" type="datetimeFigureOut">
              <a:rPr lang="en-US" smtClean="0"/>
              <a:pPr/>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Tahoma(body)"/>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latin typeface="Tahoma(body)"/>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Tahoma(body)"/>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Tahoma(body)"/>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Tahoma(body)"/>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Tahoma(body)"/>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Tahoma(body)"/>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Tahoma(body)"/>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16062"/>
            <a:ext cx="7766936" cy="1646302"/>
          </a:xfrm>
        </p:spPr>
        <p:txBody>
          <a:bodyPr/>
          <a:lstStyle/>
          <a:p>
            <a:pPr algn="ctr"/>
            <a:r>
              <a:rPr lang="en-US" sz="9600" dirty="0" smtClean="0">
                <a:cs typeface="Calibri" panose="020F0502020204030204" pitchFamily="34" charset="0"/>
              </a:rPr>
              <a:t>Prototype</a:t>
            </a:r>
            <a:endParaRPr lang="en-US" sz="9600" dirty="0">
              <a:cs typeface="Calibri" panose="020F0502020204030204" pitchFamily="34" charset="0"/>
            </a:endParaRPr>
          </a:p>
        </p:txBody>
      </p:sp>
      <p:sp>
        <p:nvSpPr>
          <p:cNvPr id="3" name="Subtitle 2"/>
          <p:cNvSpPr>
            <a:spLocks noGrp="1"/>
          </p:cNvSpPr>
          <p:nvPr>
            <p:ph type="subTitle" idx="1"/>
          </p:nvPr>
        </p:nvSpPr>
        <p:spPr>
          <a:xfrm>
            <a:off x="1507067" y="3657600"/>
            <a:ext cx="7766936" cy="1132685"/>
          </a:xfrm>
        </p:spPr>
        <p:txBody>
          <a:bodyPr>
            <a:noAutofit/>
          </a:bodyPr>
          <a:lstStyle/>
          <a:p>
            <a:pPr algn="l"/>
            <a:r>
              <a:rPr lang="en-US" sz="2400" dirty="0" err="1" smtClean="0">
                <a:solidFill>
                  <a:schemeClr val="tx1"/>
                </a:solidFill>
                <a:cs typeface="Calibri" panose="020F0502020204030204" pitchFamily="34" charset="0"/>
              </a:rPr>
              <a:t>Nhóm</a:t>
            </a:r>
            <a:r>
              <a:rPr lang="en-US" sz="2400" smtClean="0">
                <a:solidFill>
                  <a:schemeClr val="tx1"/>
                </a:solidFill>
                <a:cs typeface="Calibri" panose="020F0502020204030204" pitchFamily="34" charset="0"/>
              </a:rPr>
              <a:t> 6: </a:t>
            </a:r>
            <a:r>
              <a:rPr lang="en-US" sz="2400" dirty="0" smtClean="0">
                <a:solidFill>
                  <a:schemeClr val="tx1"/>
                </a:solidFill>
                <a:cs typeface="Calibri" panose="020F0502020204030204" pitchFamily="34" charset="0"/>
              </a:rPr>
              <a:t>					</a:t>
            </a:r>
          </a:p>
          <a:p>
            <a:pPr algn="ctr"/>
            <a:r>
              <a:rPr lang="en-US" sz="2400" dirty="0" smtClean="0">
                <a:solidFill>
                  <a:schemeClr val="tx1"/>
                </a:solidFill>
                <a:cs typeface="Calibri" panose="020F0502020204030204" pitchFamily="34" charset="0"/>
              </a:rPr>
              <a:t>Nguyễn </a:t>
            </a:r>
            <a:r>
              <a:rPr lang="en-US" sz="2400" dirty="0" err="1" smtClean="0">
                <a:solidFill>
                  <a:schemeClr val="tx1"/>
                </a:solidFill>
                <a:cs typeface="Calibri" panose="020F0502020204030204" pitchFamily="34" charset="0"/>
              </a:rPr>
              <a:t>Thế</a:t>
            </a:r>
            <a:r>
              <a:rPr lang="en-US" sz="2400" dirty="0" smtClean="0">
                <a:solidFill>
                  <a:schemeClr val="tx1"/>
                </a:solidFill>
                <a:cs typeface="Calibri" panose="020F0502020204030204" pitchFamily="34" charset="0"/>
              </a:rPr>
              <a:t> Thành</a:t>
            </a:r>
          </a:p>
          <a:p>
            <a:pPr algn="ctr"/>
            <a:r>
              <a:rPr lang="en-US" sz="2400" dirty="0" err="1" smtClean="0">
                <a:solidFill>
                  <a:schemeClr val="tx1"/>
                </a:solidFill>
                <a:cs typeface="Calibri" panose="020F0502020204030204" pitchFamily="34" charset="0"/>
              </a:rPr>
              <a:t>Đàm</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Tiến</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Đạt</a:t>
            </a:r>
            <a:endParaRPr lang="en-US" sz="2400" dirty="0">
              <a:solidFill>
                <a:schemeClr val="tx1"/>
              </a:solidFill>
              <a:cs typeface="Calibri" panose="020F0502020204030204" pitchFamily="34" charset="0"/>
            </a:endParaRPr>
          </a:p>
          <a:p>
            <a:pPr algn="ctr"/>
            <a:r>
              <a:rPr lang="en-US" sz="2400" dirty="0" err="1" smtClean="0">
                <a:solidFill>
                  <a:schemeClr val="tx1"/>
                </a:solidFill>
                <a:cs typeface="Calibri" panose="020F0502020204030204" pitchFamily="34" charset="0"/>
              </a:rPr>
              <a:t>Vũ</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Tuấn</a:t>
            </a:r>
            <a:r>
              <a:rPr lang="en-US" sz="2400" dirty="0" smtClean="0">
                <a:solidFill>
                  <a:schemeClr val="tx1"/>
                </a:solidFill>
                <a:cs typeface="Calibri" panose="020F0502020204030204" pitchFamily="34" charset="0"/>
              </a:rPr>
              <a:t> </a:t>
            </a:r>
            <a:r>
              <a:rPr lang="en-US" sz="2400" dirty="0" err="1" smtClean="0">
                <a:solidFill>
                  <a:schemeClr val="tx1"/>
                </a:solidFill>
                <a:cs typeface="Calibri" panose="020F0502020204030204" pitchFamily="34" charset="0"/>
              </a:rPr>
              <a:t>Việt</a:t>
            </a:r>
            <a:endParaRPr lang="en-US" sz="2400" dirty="0">
              <a:solidFill>
                <a:schemeClr val="tx1"/>
              </a:solidFill>
              <a:cs typeface="Calibri" panose="020F0502020204030204" pitchFamily="34" charset="0"/>
            </a:endParaRPr>
          </a:p>
        </p:txBody>
      </p:sp>
    </p:spTree>
    <p:extLst>
      <p:ext uri="{BB962C8B-B14F-4D97-AF65-F5344CB8AC3E}">
        <p14:creationId xmlns:p14="http://schemas.microsoft.com/office/powerpoint/2010/main" val="2167853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Hỗ</a:t>
            </a:r>
            <a:r>
              <a:rPr lang="en-US" dirty="0" smtClean="0"/>
              <a:t> </a:t>
            </a:r>
            <a:r>
              <a:rPr lang="en-US" dirty="0" err="1" smtClean="0"/>
              <a:t>trợ</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Hỗ</a:t>
            </a:r>
            <a:r>
              <a:rPr lang="en-US" dirty="0" smtClean="0"/>
              <a:t> </a:t>
            </a:r>
            <a:r>
              <a:rPr lang="en-US" dirty="0" err="1" smtClean="0"/>
              <a:t>trợ</a:t>
            </a:r>
            <a:r>
              <a:rPr lang="en-US" dirty="0" smtClean="0"/>
              <a:t> JSON</a:t>
            </a:r>
          </a:p>
          <a:p>
            <a:r>
              <a:rPr lang="en-US" dirty="0" err="1" smtClean="0"/>
              <a:t>Hỗ</a:t>
            </a:r>
            <a:r>
              <a:rPr lang="en-US" dirty="0" smtClean="0"/>
              <a:t> </a:t>
            </a:r>
            <a:r>
              <a:rPr lang="en-US" dirty="0" err="1" smtClean="0"/>
              <a:t>trợ</a:t>
            </a:r>
            <a:r>
              <a:rPr lang="en-US" dirty="0" smtClean="0"/>
              <a:t> AJAX</a:t>
            </a:r>
            <a:endParaRPr lang="en-US" dirty="0"/>
          </a:p>
        </p:txBody>
      </p:sp>
    </p:spTree>
    <p:extLst>
      <p:ext uri="{BB962C8B-B14F-4D97-AF65-F5344CB8AC3E}">
        <p14:creationId xmlns:p14="http://schemas.microsoft.com/office/powerpoint/2010/main" val="119928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anose="020F0502020204030204" pitchFamily="34" charset="0"/>
              </a:rPr>
              <a:t>Prototype </a:t>
            </a:r>
            <a:r>
              <a:rPr lang="en-US" dirty="0" err="1" smtClean="0">
                <a:cs typeface="Calibri" panose="020F0502020204030204" pitchFamily="34" charset="0"/>
              </a:rPr>
              <a:t>là</a:t>
            </a:r>
            <a:r>
              <a:rPr lang="en-US" dirty="0" smtClean="0">
                <a:cs typeface="Calibri" panose="020F0502020204030204" pitchFamily="34" charset="0"/>
              </a:rPr>
              <a:t> </a:t>
            </a:r>
            <a:r>
              <a:rPr lang="en-US" dirty="0" err="1" smtClean="0">
                <a:cs typeface="Calibri" panose="020F0502020204030204" pitchFamily="34" charset="0"/>
              </a:rPr>
              <a:t>gì</a:t>
            </a:r>
            <a:r>
              <a:rPr lang="en-US" dirty="0" smtClean="0">
                <a:cs typeface="Calibri" panose="020F0502020204030204" pitchFamily="34" charset="0"/>
              </a:rPr>
              <a:t>?</a:t>
            </a:r>
            <a:endParaRPr lang="en-US" dirty="0">
              <a:cs typeface="Calibri" panose="020F0502020204030204" pitchFamily="34" charset="0"/>
            </a:endParaRPr>
          </a:p>
        </p:txBody>
      </p:sp>
      <p:sp>
        <p:nvSpPr>
          <p:cNvPr id="3" name="Content Placeholder 2"/>
          <p:cNvSpPr>
            <a:spLocks noGrp="1"/>
          </p:cNvSpPr>
          <p:nvPr>
            <p:ph idx="1"/>
          </p:nvPr>
        </p:nvSpPr>
        <p:spPr>
          <a:xfrm>
            <a:off x="677334" y="1375498"/>
            <a:ext cx="8596668" cy="3880773"/>
          </a:xfrm>
        </p:spPr>
        <p:txBody>
          <a:bodyPr/>
          <a:lstStyle/>
          <a:p>
            <a:r>
              <a:rPr lang="en-US" dirty="0"/>
              <a:t>Prototype </a:t>
            </a:r>
            <a:r>
              <a:rPr lang="en-US" dirty="0" err="1"/>
              <a:t>là</a:t>
            </a:r>
            <a:r>
              <a:rPr lang="en-US" dirty="0"/>
              <a:t> </a:t>
            </a:r>
            <a:r>
              <a:rPr lang="en-US" dirty="0" err="1"/>
              <a:t>một</a:t>
            </a:r>
            <a:r>
              <a:rPr lang="en-US" dirty="0"/>
              <a:t> </a:t>
            </a:r>
            <a:r>
              <a:rPr lang="en-US" dirty="0" err="1"/>
              <a:t>khung</a:t>
            </a:r>
            <a:r>
              <a:rPr lang="en-US" dirty="0"/>
              <a:t> JavaScript </a:t>
            </a:r>
            <a:r>
              <a:rPr lang="en-US" dirty="0" err="1"/>
              <a:t>nhằm</a:t>
            </a:r>
            <a:r>
              <a:rPr lang="en-US" dirty="0"/>
              <a:t> </a:t>
            </a:r>
            <a:r>
              <a:rPr lang="en-US" dirty="0" err="1"/>
              <a:t>mục</a:t>
            </a:r>
            <a:r>
              <a:rPr lang="en-US" dirty="0"/>
              <a:t> </a:t>
            </a:r>
            <a:r>
              <a:rPr lang="en-US" dirty="0" err="1"/>
              <a:t>đích</a:t>
            </a:r>
            <a:r>
              <a:rPr lang="en-US" dirty="0"/>
              <a:t> </a:t>
            </a:r>
            <a:r>
              <a:rPr lang="en-US" dirty="0" err="1"/>
              <a:t>dễ</a:t>
            </a:r>
            <a:r>
              <a:rPr lang="en-US" dirty="0"/>
              <a:t> </a:t>
            </a:r>
            <a:r>
              <a:rPr lang="en-US" dirty="0" err="1"/>
              <a:t>dàng</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động</a:t>
            </a:r>
            <a:r>
              <a:rPr lang="en-US" dirty="0"/>
              <a:t>. </a:t>
            </a:r>
            <a:endParaRPr lang="en-US" dirty="0" smtClean="0"/>
          </a:p>
          <a:p>
            <a:r>
              <a:rPr lang="en-US" dirty="0" err="1" smtClean="0"/>
              <a:t>Nó</a:t>
            </a:r>
            <a:r>
              <a:rPr lang="en-US" dirty="0" smtClean="0"/>
              <a:t> </a:t>
            </a:r>
            <a:r>
              <a:rPr lang="en-US" dirty="0" err="1" smtClean="0"/>
              <a:t>hỗ</a:t>
            </a:r>
            <a:r>
              <a:rPr lang="en-US" dirty="0" smtClean="0"/>
              <a:t> </a:t>
            </a:r>
            <a:r>
              <a:rPr lang="en-US" dirty="0" err="1"/>
              <a:t>trợ</a:t>
            </a:r>
            <a:r>
              <a:rPr lang="en-US" dirty="0"/>
              <a:t> Ajax </a:t>
            </a:r>
            <a:r>
              <a:rPr lang="en-US" dirty="0" err="1"/>
              <a:t>rộng</a:t>
            </a:r>
            <a:r>
              <a:rPr lang="en-US" dirty="0"/>
              <a:t> </a:t>
            </a:r>
            <a:r>
              <a:rPr lang="en-US" dirty="0" err="1"/>
              <a:t>rãi</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lập</a:t>
            </a:r>
            <a:r>
              <a:rPr lang="en-US" dirty="0"/>
              <a:t> </a:t>
            </a:r>
            <a:r>
              <a:rPr lang="en-US" dirty="0" err="1"/>
              <a:t>trình</a:t>
            </a:r>
            <a:r>
              <a:rPr lang="en-US" dirty="0"/>
              <a:t> </a:t>
            </a:r>
            <a:r>
              <a:rPr lang="en-US" dirty="0" err="1"/>
              <a:t>bậc</a:t>
            </a:r>
            <a:r>
              <a:rPr lang="en-US" dirty="0"/>
              <a:t> </a:t>
            </a:r>
            <a:r>
              <a:rPr lang="en-US" dirty="0" err="1"/>
              <a:t>cao</a:t>
            </a:r>
            <a:r>
              <a:rPr lang="en-US" dirty="0"/>
              <a:t> </a:t>
            </a:r>
            <a:r>
              <a:rPr lang="en-US" dirty="0" err="1"/>
              <a:t>và</a:t>
            </a:r>
            <a:r>
              <a:rPr lang="en-US" dirty="0"/>
              <a:t> </a:t>
            </a:r>
            <a:r>
              <a:rPr lang="en-US" dirty="0" err="1"/>
              <a:t>thao</a:t>
            </a:r>
            <a:r>
              <a:rPr lang="en-US" dirty="0"/>
              <a:t> </a:t>
            </a:r>
            <a:r>
              <a:rPr lang="en-US" dirty="0" err="1"/>
              <a:t>tác</a:t>
            </a:r>
            <a:r>
              <a:rPr lang="en-US" dirty="0"/>
              <a:t> </a:t>
            </a:r>
            <a:r>
              <a:rPr lang="en-US" dirty="0" smtClean="0"/>
              <a:t>DOM(document – object – model) </a:t>
            </a:r>
            <a:r>
              <a:rPr lang="en-US" dirty="0" err="1"/>
              <a:t>dễ</a:t>
            </a:r>
            <a:r>
              <a:rPr lang="en-US" dirty="0"/>
              <a:t> </a:t>
            </a:r>
            <a:r>
              <a:rPr lang="en-US" dirty="0" err="1" smtClean="0"/>
              <a:t>dàng</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589530" y="2621744"/>
            <a:ext cx="6772275" cy="3400425"/>
          </a:xfrm>
          <a:prstGeom prst="rect">
            <a:avLst/>
          </a:prstGeom>
        </p:spPr>
      </p:pic>
    </p:spTree>
    <p:extLst>
      <p:ext uri="{BB962C8B-B14F-4D97-AF65-F5344CB8AC3E}">
        <p14:creationId xmlns:p14="http://schemas.microsoft.com/office/powerpoint/2010/main" val="1494190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Các</a:t>
            </a:r>
            <a:r>
              <a:rPr lang="en-US" dirty="0" smtClean="0"/>
              <a:t> </a:t>
            </a:r>
            <a:r>
              <a:rPr lang="en-US" dirty="0" err="1" smtClean="0"/>
              <a:t>nền</a:t>
            </a:r>
            <a:r>
              <a:rPr lang="en-US" dirty="0" smtClean="0"/>
              <a:t> </a:t>
            </a:r>
            <a:r>
              <a:rPr lang="en-US" dirty="0" err="1" smtClean="0"/>
              <a:t>tảng</a:t>
            </a:r>
            <a:endParaRPr lang="en-US" dirty="0"/>
          </a:p>
        </p:txBody>
      </p:sp>
      <p:sp>
        <p:nvSpPr>
          <p:cNvPr id="3" name="Content Placeholder 2"/>
          <p:cNvSpPr>
            <a:spLocks noGrp="1"/>
          </p:cNvSpPr>
          <p:nvPr>
            <p:ph idx="1"/>
          </p:nvPr>
        </p:nvSpPr>
        <p:spPr/>
        <p:txBody>
          <a:bodyPr/>
          <a:lstStyle/>
          <a:p>
            <a:r>
              <a:rPr lang="vi-VN" dirty="0" smtClean="0"/>
              <a:t>Microsoft </a:t>
            </a:r>
            <a:r>
              <a:rPr lang="vi-VN" dirty="0"/>
              <a:t>Internet Explorer dành cho Windows, phiên bản 6.0 trở lên</a:t>
            </a:r>
          </a:p>
          <a:p>
            <a:r>
              <a:rPr lang="vi-VN" dirty="0"/>
              <a:t>Mozilla Firefox 1.5 trở lên</a:t>
            </a:r>
          </a:p>
          <a:p>
            <a:r>
              <a:rPr lang="vi-VN" dirty="0"/>
              <a:t>Apple Safari 2.0.4 trở lên</a:t>
            </a:r>
          </a:p>
          <a:p>
            <a:r>
              <a:rPr lang="vi-VN" dirty="0"/>
              <a:t>Opera 9,25 trở lên</a:t>
            </a:r>
          </a:p>
          <a:p>
            <a:r>
              <a:rPr lang="vi-VN" dirty="0"/>
              <a:t>Chrome 1.0 trở lên</a:t>
            </a:r>
          </a:p>
          <a:p>
            <a:endParaRPr lang="en-US" dirty="0"/>
          </a:p>
        </p:txBody>
      </p:sp>
    </p:spTree>
    <p:extLst>
      <p:ext uri="{BB962C8B-B14F-4D97-AF65-F5344CB8AC3E}">
        <p14:creationId xmlns:p14="http://schemas.microsoft.com/office/powerpoint/2010/main" val="1461313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a:xfrm>
            <a:off x="677334" y="1529101"/>
            <a:ext cx="8596668" cy="3880773"/>
          </a:xfrm>
        </p:spPr>
        <p:txBody>
          <a:bodyPr/>
          <a:lstStyle/>
          <a:p>
            <a:r>
              <a:rPr lang="vi-VN" dirty="0"/>
              <a:t>Để sử dụng Prototype trong ứng dụng của bạn, hãy tải xuống bản phát hành mới nhất từ ​​trang web Prototype </a:t>
            </a:r>
            <a:r>
              <a:rPr lang="vi-VN" b="1" dirty="0" smtClean="0">
                <a:solidFill>
                  <a:srgbClr val="FF0000"/>
                </a:solidFill>
              </a:rPr>
              <a:t>( </a:t>
            </a:r>
            <a:r>
              <a:rPr lang="vi-VN" b="1" dirty="0">
                <a:solidFill>
                  <a:srgbClr val="FF0000"/>
                </a:solidFill>
              </a:rPr>
              <a:t>http://prototypejs.org/download ) </a:t>
            </a:r>
            <a:r>
              <a:rPr lang="vi-VN" dirty="0"/>
              <a:t>và sao chép </a:t>
            </a:r>
            <a:r>
              <a:rPr lang="vi-VN" b="1" dirty="0" smtClean="0">
                <a:solidFill>
                  <a:srgbClr val="FF0000"/>
                </a:solidFill>
              </a:rPr>
              <a:t>dist/prototype.js</a:t>
            </a:r>
            <a:r>
              <a:rPr lang="en-US" b="1" dirty="0" smtClean="0">
                <a:solidFill>
                  <a:srgbClr val="FF0000"/>
                </a:solidFill>
              </a:rPr>
              <a:t> </a:t>
            </a:r>
            <a:r>
              <a:rPr lang="vi-VN" dirty="0" smtClean="0"/>
              <a:t>vào </a:t>
            </a:r>
            <a:r>
              <a:rPr lang="vi-VN" dirty="0"/>
              <a:t>một vị trí thích hợp. Sau đó, đưa nó vào HTML của bạn như sau</a:t>
            </a:r>
            <a:r>
              <a:rPr lang="vi-VN" dirty="0" smtClean="0"/>
              <a:t>:</a:t>
            </a:r>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53617" y="2965287"/>
            <a:ext cx="7644102" cy="1274204"/>
          </a:xfrm>
          <a:prstGeom prst="rect">
            <a:avLst/>
          </a:prstGeom>
        </p:spPr>
      </p:pic>
    </p:spTree>
    <p:extLst>
      <p:ext uri="{BB962C8B-B14F-4D97-AF65-F5344CB8AC3E}">
        <p14:creationId xmlns:p14="http://schemas.microsoft.com/office/powerpoint/2010/main" val="1304012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806643" y="2040516"/>
            <a:ext cx="8596668" cy="3880773"/>
          </a:xfrm>
        </p:spPr>
        <p:txBody>
          <a:bodyPr/>
          <a:lstStyle/>
          <a:p>
            <a:endParaRPr lang="en-US" dirty="0"/>
          </a:p>
        </p:txBody>
      </p:sp>
      <p:pic>
        <p:nvPicPr>
          <p:cNvPr id="4" name="Picture 3"/>
          <p:cNvPicPr>
            <a:picLocks noChangeAspect="1"/>
          </p:cNvPicPr>
          <p:nvPr/>
        </p:nvPicPr>
        <p:blipFill>
          <a:blip r:embed="rId3"/>
          <a:stretch>
            <a:fillRect/>
          </a:stretch>
        </p:blipFill>
        <p:spPr>
          <a:xfrm>
            <a:off x="806643" y="1270000"/>
            <a:ext cx="6699245" cy="5440823"/>
          </a:xfrm>
          <a:prstGeom prst="rect">
            <a:avLst/>
          </a:prstGeom>
        </p:spPr>
      </p:pic>
      <p:pic>
        <p:nvPicPr>
          <p:cNvPr id="5" name="Picture 4"/>
          <p:cNvPicPr>
            <a:picLocks noChangeAspect="1"/>
          </p:cNvPicPr>
          <p:nvPr/>
        </p:nvPicPr>
        <p:blipFill>
          <a:blip r:embed="rId4"/>
          <a:stretch>
            <a:fillRect/>
          </a:stretch>
        </p:blipFill>
        <p:spPr>
          <a:xfrm>
            <a:off x="7505888" y="2606111"/>
            <a:ext cx="3019425" cy="1714500"/>
          </a:xfrm>
          <a:prstGeom prst="rect">
            <a:avLst/>
          </a:prstGeom>
        </p:spPr>
      </p:pic>
    </p:spTree>
    <p:extLst>
      <p:ext uri="{BB962C8B-B14F-4D97-AF65-F5344CB8AC3E}">
        <p14:creationId xmlns:p14="http://schemas.microsoft.com/office/powerpoint/2010/main" val="3167018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năng</a:t>
            </a:r>
            <a:endParaRPr lang="en-US" dirty="0"/>
          </a:p>
        </p:txBody>
      </p:sp>
      <p:sp>
        <p:nvSpPr>
          <p:cNvPr id="3" name="Content Placeholder 2"/>
          <p:cNvSpPr>
            <a:spLocks noGrp="1"/>
          </p:cNvSpPr>
          <p:nvPr>
            <p:ph idx="1"/>
          </p:nvPr>
        </p:nvSpPr>
        <p:spPr/>
        <p:txBody>
          <a:bodyPr/>
          <a:lstStyle/>
          <a:p>
            <a:r>
              <a:rPr lang="vi-VN" dirty="0"/>
              <a:t>Thư viện </a:t>
            </a:r>
            <a:r>
              <a:rPr lang="en-US" dirty="0" smtClean="0"/>
              <a:t>Prototype </a:t>
            </a:r>
            <a:r>
              <a:rPr lang="vi-VN" dirty="0" smtClean="0"/>
              <a:t>đã </a:t>
            </a:r>
            <a:r>
              <a:rPr lang="vi-VN" dirty="0"/>
              <a:t>được viết theo cách xử lý tất cả các vấn đề về tính tương thích và bạn có thể lập trình trình </a:t>
            </a:r>
            <a:r>
              <a:rPr lang="vi-VN" dirty="0" smtClean="0"/>
              <a:t>duyệt</a:t>
            </a:r>
            <a:r>
              <a:rPr lang="en-US" dirty="0" smtClean="0"/>
              <a:t>.</a:t>
            </a:r>
          </a:p>
          <a:p>
            <a:r>
              <a:rPr lang="en-US" dirty="0" smtClean="0"/>
              <a:t>C</a:t>
            </a:r>
            <a:r>
              <a:rPr lang="vi-VN" dirty="0" smtClean="0"/>
              <a:t>ung </a:t>
            </a:r>
            <a:r>
              <a:rPr lang="vi-VN" dirty="0"/>
              <a:t>cấp các phương thức trợ </a:t>
            </a:r>
            <a:r>
              <a:rPr lang="vi-VN" dirty="0" smtClean="0"/>
              <a:t>giúp</a:t>
            </a:r>
            <a:r>
              <a:rPr lang="en-US" dirty="0" smtClean="0"/>
              <a:t>,</a:t>
            </a:r>
            <a:r>
              <a:rPr lang="vi-VN" dirty="0" smtClean="0"/>
              <a:t> </a:t>
            </a:r>
            <a:r>
              <a:rPr lang="vi-VN" dirty="0"/>
              <a:t>giúp giảm bớt một số khó khăn trong lập trình </a:t>
            </a:r>
            <a:r>
              <a:rPr lang="vi-VN" dirty="0" smtClean="0"/>
              <a:t>DOM</a:t>
            </a:r>
            <a:r>
              <a:rPr lang="en-US" dirty="0" smtClean="0"/>
              <a:t>.</a:t>
            </a:r>
          </a:p>
          <a:p>
            <a:r>
              <a:rPr lang="en-US" dirty="0"/>
              <a:t>Prototype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tiện</a:t>
            </a:r>
            <a:r>
              <a:rPr lang="en-US" dirty="0"/>
              <a:t> </a:t>
            </a:r>
            <a:r>
              <a:rPr lang="en-US" dirty="0" err="1"/>
              <a:t>ích</a:t>
            </a:r>
            <a:r>
              <a:rPr lang="en-US" dirty="0"/>
              <a:t>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a:t>
            </a:r>
            <a:r>
              <a:rPr lang="en-US" dirty="0" err="1"/>
              <a:t>biểu</a:t>
            </a:r>
            <a:r>
              <a:rPr lang="en-US" dirty="0"/>
              <a:t> </a:t>
            </a:r>
            <a:r>
              <a:rPr lang="en-US" dirty="0" err="1"/>
              <a:t>mẫu</a:t>
            </a:r>
            <a:r>
              <a:rPr lang="en-US" dirty="0"/>
              <a:t> HTML</a:t>
            </a:r>
            <a:r>
              <a:rPr lang="en-US" dirty="0" smtClean="0"/>
              <a:t>.</a:t>
            </a:r>
          </a:p>
          <a:p>
            <a:r>
              <a:rPr lang="en-US" dirty="0"/>
              <a:t>Prototype </a:t>
            </a:r>
            <a:r>
              <a:rPr lang="en-US" dirty="0" err="1"/>
              <a:t>cung</a:t>
            </a:r>
            <a:r>
              <a:rPr lang="en-US" dirty="0"/>
              <a:t> </a:t>
            </a:r>
            <a:r>
              <a:rPr lang="en-US" dirty="0" err="1"/>
              <a:t>cấp</a:t>
            </a:r>
            <a:r>
              <a:rPr lang="en-US" dirty="0"/>
              <a:t> </a:t>
            </a:r>
            <a:r>
              <a:rPr lang="en-US" dirty="0" err="1"/>
              <a:t>một</a:t>
            </a:r>
            <a:r>
              <a:rPr lang="en-US" dirty="0"/>
              <a:t> </a:t>
            </a:r>
            <a:r>
              <a:rPr lang="en-US" dirty="0" err="1"/>
              <a:t>số</a:t>
            </a:r>
            <a:r>
              <a:rPr lang="en-US" dirty="0"/>
              <a:t> </a:t>
            </a:r>
            <a:r>
              <a:rPr lang="en-US" dirty="0" err="1"/>
              <a:t>hỗ</a:t>
            </a:r>
            <a:r>
              <a:rPr lang="en-US" dirty="0"/>
              <a:t> </a:t>
            </a:r>
            <a:r>
              <a:rPr lang="en-US" dirty="0" err="1"/>
              <a:t>trợ</a:t>
            </a:r>
            <a:r>
              <a:rPr lang="en-US" dirty="0"/>
              <a:t> </a:t>
            </a:r>
            <a:r>
              <a:rPr lang="en-US" dirty="0" err="1"/>
              <a:t>trình</a:t>
            </a:r>
            <a:r>
              <a:rPr lang="en-US" dirty="0"/>
              <a:t> </a:t>
            </a:r>
            <a:r>
              <a:rPr lang="en-US" dirty="0" err="1"/>
              <a:t>duyệt</a:t>
            </a:r>
            <a:r>
              <a:rPr lang="en-US" dirty="0"/>
              <a:t> </a:t>
            </a:r>
            <a:r>
              <a:rPr lang="en-US" dirty="0" err="1" smtClean="0"/>
              <a:t>chéo</a:t>
            </a:r>
            <a:r>
              <a:rPr lang="en-US" dirty="0" smtClean="0"/>
              <a:t>.</a:t>
            </a:r>
          </a:p>
          <a:p>
            <a:r>
              <a:rPr lang="vi-VN" dirty="0"/>
              <a:t>Prototype sử dụng hệ thống kế thừa đối tượng của chính nó để cung cấp một hệ thống phân cấp của các đối tượng trợ giúp </a:t>
            </a:r>
            <a:r>
              <a:rPr lang="vi-VN" dirty="0" smtClean="0"/>
              <a:t>Ajax</a:t>
            </a:r>
            <a:r>
              <a:rPr lang="en-US" dirty="0" smtClean="0"/>
              <a:t>.</a:t>
            </a:r>
            <a:endParaRPr lang="en-US" dirty="0"/>
          </a:p>
        </p:txBody>
      </p:sp>
    </p:spTree>
    <p:extLst>
      <p:ext uri="{BB962C8B-B14F-4D97-AF65-F5344CB8AC3E}">
        <p14:creationId xmlns:p14="http://schemas.microsoft.com/office/powerpoint/2010/main" val="359344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Methods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644073" y="1194559"/>
            <a:ext cx="6095999" cy="5318073"/>
          </a:xfrm>
          <a:prstGeom prst="rect">
            <a:avLst/>
          </a:prstGeom>
        </p:spPr>
      </p:pic>
    </p:spTree>
    <p:extLst>
      <p:ext uri="{BB962C8B-B14F-4D97-AF65-F5344CB8AC3E}">
        <p14:creationId xmlns:p14="http://schemas.microsoft.com/office/powerpoint/2010/main" val="1883711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Object</a:t>
            </a:r>
            <a:br>
              <a:rPr lang="en-US" dirty="0"/>
            </a:br>
            <a:endParaRPr lang="en-US" dirty="0"/>
          </a:p>
        </p:txBody>
      </p:sp>
      <p:sp>
        <p:nvSpPr>
          <p:cNvPr id="3" name="Content Placeholder 2"/>
          <p:cNvSpPr>
            <a:spLocks noGrp="1"/>
          </p:cNvSpPr>
          <p:nvPr>
            <p:ph idx="1"/>
          </p:nvPr>
        </p:nvSpPr>
        <p:spPr/>
        <p:txBody>
          <a:bodyPr/>
          <a:lstStyle/>
          <a:p>
            <a:r>
              <a:rPr lang="vi-VN" dirty="0"/>
              <a:t>Các </a:t>
            </a:r>
            <a:r>
              <a:rPr lang="vi-VN" i="1" dirty="0"/>
              <a:t>phần tử</a:t>
            </a:r>
            <a:r>
              <a:rPr lang="vi-VN" dirty="0"/>
              <a:t> đối tượng cung cấp chức năng tiện ích khác nhau để thao tác với các yếu tố trong DOM.</a:t>
            </a:r>
          </a:p>
          <a:p>
            <a:r>
              <a:rPr lang="vi-VN" dirty="0"/>
              <a:t>Đây là danh sách tất cả các chức năng tiện ích với các ví dụ. Tất cả các phương thức được định nghĩa ở đây sẽ tự động được thêm vào bất kỳ phần tử nào được truy cập bằng hàm $ ().</a:t>
            </a:r>
          </a:p>
          <a:p>
            <a:r>
              <a:rPr lang="vi-VN" dirty="0"/>
              <a:t>Vì vậy, viết Element.show ('firstDiv'); cũng giống như viết $ ('firstDiv'). show </a:t>
            </a:r>
            <a:r>
              <a:rPr lang="vi-VN" dirty="0" smtClean="0"/>
              <a:t>();</a:t>
            </a:r>
            <a:endParaRPr lang="en-US" dirty="0" smtClean="0"/>
          </a:p>
          <a:p>
            <a:r>
              <a:rPr lang="vi-VN" dirty="0">
                <a:solidFill>
                  <a:srgbClr val="FF0000"/>
                </a:solidFill>
              </a:rPr>
              <a:t>https://www.tutorialspoint.com/prototype/prototype_quick_guide.htm</a:t>
            </a:r>
            <a:endParaRPr lang="vi-VN" dirty="0">
              <a:solidFill>
                <a:srgbClr val="FF0000"/>
              </a:solidFill>
            </a:endParaRPr>
          </a:p>
        </p:txBody>
      </p:sp>
    </p:spTree>
    <p:extLst>
      <p:ext uri="{BB962C8B-B14F-4D97-AF65-F5344CB8AC3E}">
        <p14:creationId xmlns:p14="http://schemas.microsoft.com/office/powerpoint/2010/main" val="3420403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xử</a:t>
            </a:r>
            <a:r>
              <a:rPr lang="en-US" dirty="0" smtClean="0"/>
              <a:t> </a:t>
            </a:r>
            <a:r>
              <a:rPr lang="en-US" dirty="0" err="1" smtClean="0"/>
              <a:t>lý</a:t>
            </a:r>
            <a:endParaRPr lang="en-US" dirty="0"/>
          </a:p>
        </p:txBody>
      </p:sp>
      <p:sp>
        <p:nvSpPr>
          <p:cNvPr id="3" name="Content Placeholder 2"/>
          <p:cNvSpPr>
            <a:spLocks noGrp="1"/>
          </p:cNvSpPr>
          <p:nvPr>
            <p:ph idx="1"/>
          </p:nvPr>
        </p:nvSpPr>
        <p:spPr/>
        <p:txBody>
          <a:bodyPr/>
          <a:lstStyle/>
          <a:p>
            <a:r>
              <a:rPr lang="en-US" dirty="0" err="1" smtClean="0"/>
              <a:t>Xử</a:t>
            </a:r>
            <a:r>
              <a:rPr lang="en-US" dirty="0" smtClean="0"/>
              <a:t> </a:t>
            </a:r>
            <a:r>
              <a:rPr lang="en-US" dirty="0" err="1" smtClean="0"/>
              <a:t>lý</a:t>
            </a:r>
            <a:r>
              <a:rPr lang="en-US" dirty="0" smtClean="0"/>
              <a:t> </a:t>
            </a:r>
            <a:r>
              <a:rPr lang="en-US" dirty="0" err="1" smtClean="0"/>
              <a:t>số</a:t>
            </a:r>
            <a:endParaRPr lang="en-US" dirty="0" smtClean="0"/>
          </a:p>
          <a:p>
            <a:r>
              <a:rPr lang="en-US" dirty="0" err="1" smtClean="0"/>
              <a:t>Xử</a:t>
            </a:r>
            <a:r>
              <a:rPr lang="en-US" dirty="0" smtClean="0"/>
              <a:t> </a:t>
            </a:r>
            <a:r>
              <a:rPr lang="en-US" dirty="0" err="1" smtClean="0"/>
              <a:t>lý</a:t>
            </a:r>
            <a:r>
              <a:rPr lang="en-US" dirty="0" smtClean="0"/>
              <a:t> </a:t>
            </a:r>
            <a:r>
              <a:rPr lang="en-US" dirty="0" err="1" smtClean="0"/>
              <a:t>chuỗi</a:t>
            </a:r>
            <a:endParaRPr lang="en-US" dirty="0" smtClean="0"/>
          </a:p>
          <a:p>
            <a:r>
              <a:rPr lang="en-US" dirty="0" err="1" smtClean="0"/>
              <a:t>Xử</a:t>
            </a:r>
            <a:r>
              <a:rPr lang="en-US" dirty="0" smtClean="0"/>
              <a:t> </a:t>
            </a:r>
            <a:r>
              <a:rPr lang="en-US" dirty="0" err="1" smtClean="0"/>
              <a:t>lý</a:t>
            </a:r>
            <a:r>
              <a:rPr lang="en-US" dirty="0" smtClean="0"/>
              <a:t> </a:t>
            </a:r>
            <a:r>
              <a:rPr lang="en-US" dirty="0" err="1" smtClean="0"/>
              <a:t>mảng</a:t>
            </a:r>
            <a:endParaRPr lang="en-US" dirty="0" smtClean="0"/>
          </a:p>
          <a:p>
            <a:r>
              <a:rPr lang="en-US" dirty="0" err="1" smtClean="0"/>
              <a:t>Xử</a:t>
            </a:r>
            <a:r>
              <a:rPr lang="en-US" dirty="0" smtClean="0"/>
              <a:t> </a:t>
            </a:r>
            <a:r>
              <a:rPr lang="en-US" dirty="0" err="1" smtClean="0"/>
              <a:t>lý</a:t>
            </a:r>
            <a:r>
              <a:rPr lang="en-US" dirty="0" smtClean="0"/>
              <a:t> </a:t>
            </a:r>
            <a:r>
              <a:rPr lang="en-US" dirty="0" err="1" smtClean="0"/>
              <a:t>băm</a:t>
            </a:r>
            <a:endParaRPr lang="en-US" dirty="0" smtClean="0"/>
          </a:p>
          <a:p>
            <a:r>
              <a:rPr lang="en-US" dirty="0" err="1" smtClean="0"/>
              <a:t>Đối</a:t>
            </a:r>
            <a:r>
              <a:rPr lang="en-US" dirty="0" smtClean="0"/>
              <a:t> </a:t>
            </a:r>
            <a:r>
              <a:rPr lang="en-US" dirty="0" err="1" smtClean="0"/>
              <a:t>tượng</a:t>
            </a:r>
            <a:r>
              <a:rPr lang="en-US" dirty="0" smtClean="0"/>
              <a:t> </a:t>
            </a:r>
            <a:r>
              <a:rPr lang="en-US" dirty="0" err="1" smtClean="0"/>
              <a:t>cơ</a:t>
            </a:r>
            <a:r>
              <a:rPr lang="en-US" dirty="0" smtClean="0"/>
              <a:t> </a:t>
            </a:r>
            <a:r>
              <a:rPr lang="en-US" dirty="0" err="1" smtClean="0"/>
              <a:t>bản</a:t>
            </a:r>
            <a:endParaRPr lang="en-US" dirty="0" smtClean="0"/>
          </a:p>
          <a:p>
            <a:r>
              <a:rPr lang="en-US" dirty="0" err="1" smtClean="0"/>
              <a:t>Tạo</a:t>
            </a:r>
            <a:r>
              <a:rPr lang="en-US" dirty="0" smtClean="0"/>
              <a:t> </a:t>
            </a:r>
            <a:r>
              <a:rPr lang="en-US" dirty="0" err="1" smtClean="0"/>
              <a:t>mẫu</a:t>
            </a:r>
            <a:endParaRPr lang="en-US" dirty="0" smtClean="0"/>
          </a:p>
          <a:p>
            <a:r>
              <a:rPr lang="en-US" dirty="0" err="1" smtClean="0"/>
              <a:t>Liệt</a:t>
            </a:r>
            <a:r>
              <a:rPr lang="en-US" dirty="0" smtClean="0"/>
              <a:t> </a:t>
            </a:r>
            <a:r>
              <a:rPr lang="en-US" dirty="0" err="1" smtClean="0"/>
              <a:t>kê</a:t>
            </a:r>
            <a:endParaRPr lang="en-US" dirty="0" smtClean="0"/>
          </a:p>
          <a:p>
            <a:r>
              <a:rPr lang="en-US" dirty="0" err="1" smtClean="0"/>
              <a:t>Xử</a:t>
            </a:r>
            <a:r>
              <a:rPr lang="en-US" dirty="0" smtClean="0"/>
              <a:t> </a:t>
            </a:r>
            <a:r>
              <a:rPr lang="en-US" dirty="0" err="1" smtClean="0"/>
              <a:t>lý</a:t>
            </a:r>
            <a:r>
              <a:rPr lang="en-US" dirty="0" smtClean="0"/>
              <a:t> </a:t>
            </a:r>
            <a:r>
              <a:rPr lang="en-US" dirty="0" err="1" smtClean="0"/>
              <a:t>sự</a:t>
            </a:r>
            <a:r>
              <a:rPr lang="en-US" dirty="0" smtClean="0"/>
              <a:t> </a:t>
            </a:r>
            <a:r>
              <a:rPr lang="en-US" dirty="0" err="1" smtClean="0"/>
              <a:t>kiện</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biểu</a:t>
            </a:r>
            <a:r>
              <a:rPr lang="en-US" dirty="0" smtClean="0"/>
              <a:t> </a:t>
            </a:r>
            <a:r>
              <a:rPr lang="en-US" dirty="0" err="1" smtClean="0"/>
              <a:t>mẫu</a:t>
            </a:r>
            <a:r>
              <a:rPr lang="en-US" dirty="0" smtClean="0"/>
              <a:t> </a:t>
            </a:r>
          </a:p>
          <a:p>
            <a:endParaRPr lang="en-US" dirty="0"/>
          </a:p>
        </p:txBody>
      </p:sp>
    </p:spTree>
    <p:extLst>
      <p:ext uri="{BB962C8B-B14F-4D97-AF65-F5344CB8AC3E}">
        <p14:creationId xmlns:p14="http://schemas.microsoft.com/office/powerpoint/2010/main" val="210821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517</TotalTime>
  <Words>452</Words>
  <Application>Microsoft Office PowerPoint</Application>
  <PresentationFormat>Widescreen</PresentationFormat>
  <Paragraphs>49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Tahoma(body)</vt:lpstr>
      <vt:lpstr>Wingdings 3</vt:lpstr>
      <vt:lpstr>Facet</vt:lpstr>
      <vt:lpstr>Prototype</vt:lpstr>
      <vt:lpstr>Prototype là gì?</vt:lpstr>
      <vt:lpstr> Các nền tảng</vt:lpstr>
      <vt:lpstr>Cài đặt</vt:lpstr>
      <vt:lpstr>Ví dụ</vt:lpstr>
      <vt:lpstr>Tính năng</vt:lpstr>
      <vt:lpstr>Utility Methods </vt:lpstr>
      <vt:lpstr>Element Object </vt:lpstr>
      <vt:lpstr>Các thành phần xử lý</vt:lpstr>
      <vt:lpstr>Hỗ trợ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dc:title>
  <dc:creator>admin</dc:creator>
  <cp:lastModifiedBy>MSI</cp:lastModifiedBy>
  <cp:revision>15</cp:revision>
  <dcterms:created xsi:type="dcterms:W3CDTF">2020-09-30T15:34:57Z</dcterms:created>
  <dcterms:modified xsi:type="dcterms:W3CDTF">2020-10-04T09:11:48Z</dcterms:modified>
</cp:coreProperties>
</file>