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ahoma(body)"/>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ahoma(body)"/>
              </a:defRPr>
            </a:lvl1pPr>
          </a:lstStyle>
          <a:p>
            <a:fld id="{E8074670-602D-463D-A791-F14D2671C3A0}" type="datetimeFigureOut">
              <a:rPr lang="en-US" smtClean="0"/>
              <a:pPr/>
              <a:t>9/30/2020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ahoma(body)"/>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ahoma(body)"/>
              </a:defRPr>
            </a:lvl1pPr>
          </a:lstStyle>
          <a:p>
            <a:fld id="{0F790806-98BE-4952-AD0F-89F03974A0C6}" type="slidenum">
              <a:rPr lang="en-US" smtClean="0"/>
              <a:pPr/>
              <a:t>‹#›</a:t>
            </a:fld>
            <a:endParaRPr lang="en-US" dirty="0"/>
          </a:p>
        </p:txBody>
      </p:sp>
    </p:spTree>
    <p:extLst>
      <p:ext uri="{BB962C8B-B14F-4D97-AF65-F5344CB8AC3E}">
        <p14:creationId xmlns:p14="http://schemas.microsoft.com/office/powerpoint/2010/main" val="183834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body)"/>
        <a:ea typeface="+mn-ea"/>
        <a:cs typeface="+mn-cs"/>
      </a:defRPr>
    </a:lvl1pPr>
    <a:lvl2pPr marL="457200" algn="l" defTabSz="914400" rtl="0" eaLnBrk="1" latinLnBrk="0" hangingPunct="1">
      <a:defRPr sz="1200" kern="1200">
        <a:solidFill>
          <a:schemeClr val="tx1"/>
        </a:solidFill>
        <a:latin typeface="Tahoma(body)"/>
        <a:ea typeface="+mn-ea"/>
        <a:cs typeface="+mn-cs"/>
      </a:defRPr>
    </a:lvl2pPr>
    <a:lvl3pPr marL="914400" algn="l" defTabSz="914400" rtl="0" eaLnBrk="1" latinLnBrk="0" hangingPunct="1">
      <a:defRPr sz="1200" kern="1200">
        <a:solidFill>
          <a:schemeClr val="tx1"/>
        </a:solidFill>
        <a:latin typeface="Tahoma(body)"/>
        <a:ea typeface="+mn-ea"/>
        <a:cs typeface="+mn-cs"/>
      </a:defRPr>
    </a:lvl3pPr>
    <a:lvl4pPr marL="1371600" algn="l" defTabSz="914400" rtl="0" eaLnBrk="1" latinLnBrk="0" hangingPunct="1">
      <a:defRPr sz="1200" kern="1200">
        <a:solidFill>
          <a:schemeClr val="tx1"/>
        </a:solidFill>
        <a:latin typeface="Tahoma(body)"/>
        <a:ea typeface="+mn-ea"/>
        <a:cs typeface="+mn-cs"/>
      </a:defRPr>
    </a:lvl4pPr>
    <a:lvl5pPr marL="1828800" algn="l" defTabSz="914400" rtl="0" eaLnBrk="1" latinLnBrk="0" hangingPunct="1">
      <a:defRPr sz="1200" kern="1200">
        <a:solidFill>
          <a:schemeClr val="tx1"/>
        </a:solidFill>
        <a:latin typeface="Tahoma(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etskeleton.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Skeleton </a:t>
            </a:r>
            <a:r>
              <a:rPr lang="en-US" dirty="0" err="1" smtClean="0"/>
              <a:t>thì</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gì</a:t>
            </a:r>
            <a:r>
              <a:rPr lang="en-US" dirty="0" smtClean="0"/>
              <a:t> </a:t>
            </a:r>
            <a:r>
              <a:rPr lang="en-US" dirty="0" err="1" smtClean="0"/>
              <a:t>cả</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hlinkClick r:id="rId3"/>
              </a:rPr>
              <a:t>vào</a:t>
            </a:r>
            <a:r>
              <a:rPr lang="en-US" dirty="0" smtClean="0">
                <a:hlinkClick r:id="rId3"/>
              </a:rPr>
              <a:t> link </a:t>
            </a:r>
            <a:r>
              <a:rPr lang="en-US" dirty="0" err="1" smtClean="0">
                <a:hlinkClick r:id="rId3"/>
              </a:rPr>
              <a:t>này</a:t>
            </a:r>
            <a:r>
              <a:rPr lang="en-US" dirty="0" smtClean="0"/>
              <a:t>, </a:t>
            </a:r>
            <a:r>
              <a:rPr lang="en-US" dirty="0" err="1" smtClean="0"/>
              <a:t>nhấn</a:t>
            </a:r>
            <a:r>
              <a:rPr lang="en-US" dirty="0" smtClean="0"/>
              <a:t> </a:t>
            </a:r>
            <a:r>
              <a:rPr lang="en-US" dirty="0" err="1" smtClean="0"/>
              <a:t>nút</a:t>
            </a:r>
            <a:r>
              <a:rPr lang="en-US" dirty="0" smtClean="0"/>
              <a:t> download </a:t>
            </a:r>
            <a:r>
              <a:rPr lang="en-US" dirty="0" err="1" smtClean="0"/>
              <a:t>để</a:t>
            </a:r>
            <a:r>
              <a:rPr lang="en-US" dirty="0" smtClean="0"/>
              <a:t> </a:t>
            </a:r>
            <a:r>
              <a:rPr lang="en-US" dirty="0" err="1" smtClean="0"/>
              <a:t>tải</a:t>
            </a:r>
            <a:r>
              <a:rPr lang="en-US" dirty="0" smtClean="0"/>
              <a:t> skeleton </a:t>
            </a:r>
            <a:r>
              <a:rPr lang="en-US" dirty="0" err="1" smtClean="0"/>
              <a:t>về</a:t>
            </a:r>
            <a:r>
              <a:rPr lang="en-US" dirty="0" smtClean="0"/>
              <a:t>, </a:t>
            </a:r>
            <a:r>
              <a:rPr lang="en-US" dirty="0" err="1" smtClean="0"/>
              <a:t>khi</a:t>
            </a:r>
            <a:r>
              <a:rPr lang="en-US" dirty="0" smtClean="0"/>
              <a:t> </a:t>
            </a:r>
            <a:r>
              <a:rPr lang="en-US" dirty="0" err="1" smtClean="0"/>
              <a:t>tải</a:t>
            </a:r>
            <a:r>
              <a:rPr lang="en-US" dirty="0" smtClean="0"/>
              <a:t> </a:t>
            </a:r>
            <a:r>
              <a:rPr lang="en-US" dirty="0" err="1" smtClean="0"/>
              <a:t>về</a:t>
            </a:r>
            <a:r>
              <a:rPr lang="en-US" dirty="0" smtClean="0"/>
              <a:t> </a:t>
            </a:r>
            <a:r>
              <a:rPr lang="en-US" dirty="0" err="1" smtClean="0"/>
              <a:t>sẽ</a:t>
            </a:r>
            <a:r>
              <a:rPr lang="en-US" dirty="0" smtClean="0"/>
              <a:t> </a:t>
            </a:r>
            <a:r>
              <a:rPr lang="en-US" dirty="0" err="1" smtClean="0"/>
              <a:t>có</a:t>
            </a:r>
            <a:r>
              <a:rPr lang="en-US" dirty="0" smtClean="0"/>
              <a:t> 2 file, </a:t>
            </a:r>
            <a:r>
              <a:rPr lang="en-US" dirty="0" err="1" smtClean="0"/>
              <a:t>hãy</a:t>
            </a:r>
            <a:r>
              <a:rPr lang="en-US" dirty="0" smtClean="0"/>
              <a:t> </a:t>
            </a:r>
            <a:r>
              <a:rPr lang="en-US" dirty="0" err="1" smtClean="0"/>
              <a:t>đặt</a:t>
            </a:r>
            <a:r>
              <a:rPr lang="en-US" dirty="0" smtClean="0"/>
              <a:t> file </a:t>
            </a:r>
            <a:r>
              <a:rPr lang="en-US" dirty="0" err="1" smtClean="0"/>
              <a:t>có</a:t>
            </a:r>
            <a:r>
              <a:rPr lang="en-US" dirty="0" smtClean="0"/>
              <a:t> </a:t>
            </a:r>
            <a:r>
              <a:rPr lang="en-US" dirty="0" err="1" smtClean="0"/>
              <a:t>tên</a:t>
            </a:r>
            <a:r>
              <a:rPr lang="en-US" dirty="0" smtClean="0"/>
              <a:t> skeleton.css </a:t>
            </a:r>
            <a:r>
              <a:rPr lang="en-US" dirty="0" err="1" smtClean="0"/>
              <a:t>vào</a:t>
            </a:r>
            <a:r>
              <a:rPr lang="en-US" dirty="0" smtClean="0"/>
              <a:t> </a:t>
            </a:r>
            <a:r>
              <a:rPr lang="en-US" dirty="0" err="1" smtClean="0"/>
              <a:t>một</a:t>
            </a:r>
            <a:r>
              <a:rPr lang="en-US" dirty="0" smtClean="0"/>
              <a:t> </a:t>
            </a:r>
            <a:r>
              <a:rPr lang="en-US" dirty="0" err="1" smtClean="0"/>
              <a:t>nơi</a:t>
            </a:r>
            <a:r>
              <a:rPr lang="en-US" dirty="0" smtClean="0"/>
              <a:t> </a:t>
            </a:r>
            <a:r>
              <a:rPr lang="en-US" dirty="0" err="1" smtClean="0"/>
              <a:t>nào</a:t>
            </a:r>
            <a:r>
              <a:rPr lang="en-US" dirty="0" smtClean="0"/>
              <a:t> </a:t>
            </a:r>
            <a:r>
              <a:rPr lang="en-US" dirty="0" err="1" smtClean="0"/>
              <a:t>đó</a:t>
            </a:r>
            <a:r>
              <a:rPr lang="en-US" dirty="0" smtClean="0"/>
              <a:t> </a:t>
            </a:r>
            <a:r>
              <a:rPr lang="en-US" dirty="0" err="1" smtClean="0"/>
              <a:t>trong</a:t>
            </a:r>
            <a:r>
              <a:rPr lang="en-US" dirty="0" smtClean="0"/>
              <a:t> folder </a:t>
            </a:r>
            <a:r>
              <a:rPr lang="en-US" dirty="0" err="1" smtClean="0"/>
              <a:t>chứa</a:t>
            </a:r>
            <a:r>
              <a:rPr lang="en-US" dirty="0" smtClean="0"/>
              <a:t> website </a:t>
            </a:r>
            <a:r>
              <a:rPr lang="en-US" dirty="0" err="1" smtClean="0"/>
              <a:t>của</a:t>
            </a:r>
            <a:r>
              <a:rPr lang="en-US" dirty="0" smtClean="0"/>
              <a:t> </a:t>
            </a:r>
            <a:r>
              <a:rPr lang="en-US" dirty="0" err="1" smtClean="0"/>
              <a:t>bạn</a:t>
            </a:r>
            <a:r>
              <a:rPr lang="en-US" dirty="0" smtClean="0"/>
              <a:t>, </a:t>
            </a:r>
            <a:r>
              <a:rPr lang="en-US" dirty="0" err="1" smtClean="0"/>
              <a:t>dẫn</a:t>
            </a:r>
            <a:r>
              <a:rPr lang="en-US" dirty="0" smtClean="0"/>
              <a:t> </a:t>
            </a:r>
            <a:r>
              <a:rPr lang="en-US" dirty="0" err="1" smtClean="0"/>
              <a:t>đường</a:t>
            </a:r>
            <a:r>
              <a:rPr lang="en-US" dirty="0" smtClean="0"/>
              <a:t> link HTML </a:t>
            </a:r>
            <a:r>
              <a:rPr lang="en-US" dirty="0" err="1" smtClean="0"/>
              <a:t>đến</a:t>
            </a:r>
            <a:r>
              <a:rPr lang="en-US" dirty="0" smtClean="0"/>
              <a:t> skeleton.css </a:t>
            </a:r>
            <a:r>
              <a:rPr lang="en-US" dirty="0" err="1" smtClean="0"/>
              <a:t>như</a:t>
            </a:r>
            <a:r>
              <a:rPr lang="en-US" dirty="0" smtClean="0"/>
              <a:t> </a:t>
            </a:r>
            <a:r>
              <a:rPr lang="en-US" dirty="0" err="1" smtClean="0"/>
              <a:t>cách</a:t>
            </a:r>
            <a:r>
              <a:rPr lang="en-US" dirty="0" smtClean="0"/>
              <a:t> </a:t>
            </a:r>
            <a:r>
              <a:rPr lang="en-US" dirty="0" err="1" smtClean="0"/>
              <a:t>mà</a:t>
            </a:r>
            <a:r>
              <a:rPr lang="en-US" dirty="0" smtClean="0"/>
              <a:t> </a:t>
            </a:r>
            <a:r>
              <a:rPr lang="en-US" dirty="0" err="1" smtClean="0"/>
              <a:t>bạn</a:t>
            </a:r>
            <a:r>
              <a:rPr lang="en-US" dirty="0" smtClean="0"/>
              <a:t> </a:t>
            </a:r>
            <a:r>
              <a:rPr lang="en-US" dirty="0" err="1" smtClean="0"/>
              <a:t>dẫn</a:t>
            </a:r>
            <a:r>
              <a:rPr lang="en-US" dirty="0" smtClean="0"/>
              <a:t> </a:t>
            </a:r>
            <a:r>
              <a:rPr lang="en-US" dirty="0" err="1" smtClean="0"/>
              <a:t>đến</a:t>
            </a:r>
            <a:r>
              <a:rPr lang="en-US" dirty="0" smtClean="0"/>
              <a:t> link </a:t>
            </a:r>
            <a:r>
              <a:rPr lang="en-US" dirty="0" err="1" smtClean="0"/>
              <a:t>css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6</a:t>
            </a:fld>
            <a:endParaRPr lang="en-US"/>
          </a:p>
        </p:txBody>
      </p:sp>
    </p:spTree>
    <p:extLst>
      <p:ext uri="{BB962C8B-B14F-4D97-AF65-F5344CB8AC3E}">
        <p14:creationId xmlns:p14="http://schemas.microsoft.com/office/powerpoint/2010/main" val="10602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thực hiện việc chèn code thì bạn bao quanh tag một tag như sau:</a:t>
            </a:r>
          </a:p>
          <a:p>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19</a:t>
            </a:fld>
            <a:endParaRPr lang="en-US"/>
          </a:p>
        </p:txBody>
      </p:sp>
    </p:spTree>
    <p:extLst>
      <p:ext uri="{BB962C8B-B14F-4D97-AF65-F5344CB8AC3E}">
        <p14:creationId xmlns:p14="http://schemas.microsoft.com/office/powerpoint/2010/main" val="194765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đây là một font chữ khá phổ biến được phát triển bởi Google</a:t>
            </a:r>
            <a:endParaRPr lang="en-US" sz="1200" b="0" i="0" kern="1200" dirty="0" smtClean="0">
              <a:solidFill>
                <a:schemeClr val="tx1"/>
              </a:solidFill>
              <a:effectLst/>
              <a:ea typeface="+mn-ea"/>
              <a:cs typeface="+mn-cs"/>
            </a:endParaRPr>
          </a:p>
          <a:p>
            <a:r>
              <a:rPr lang="vi-VN" sz="1200" b="0" i="0" kern="1200" dirty="0" smtClean="0">
                <a:solidFill>
                  <a:schemeClr val="tx1"/>
                </a:solidFill>
                <a:effectLst/>
                <a:latin typeface="+mn-lt"/>
                <a:ea typeface="+mn-ea"/>
                <a:cs typeface="+mn-cs"/>
              </a:rPr>
              <a:t>Do là một framework hướng đến sự đơn giản</a:t>
            </a:r>
            <a:endParaRPr lang="en-US" sz="1200" b="0" i="0" kern="1200" dirty="0" smtClean="0">
              <a:solidFill>
                <a:schemeClr val="tx1"/>
              </a:solidFill>
              <a:effectLst/>
              <a:ea typeface="+mn-ea"/>
              <a:cs typeface="+mn-cs"/>
            </a:endParaRPr>
          </a:p>
          <a:p>
            <a:r>
              <a:rPr lang="vi-VN" sz="1200" b="0" i="0" kern="1200" dirty="0" smtClean="0">
                <a:solidFill>
                  <a:schemeClr val="tx1"/>
                </a:solidFill>
                <a:effectLst/>
                <a:latin typeface="+mn-lt"/>
                <a:ea typeface="+mn-ea"/>
                <a:cs typeface="+mn-cs"/>
              </a:rPr>
              <a:t>có thể chỉnh sửa được</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7</a:t>
            </a:fld>
            <a:endParaRPr lang="en-US"/>
          </a:p>
        </p:txBody>
      </p:sp>
    </p:spTree>
    <p:extLst>
      <p:ext uri="{BB962C8B-B14F-4D97-AF65-F5344CB8AC3E}">
        <p14:creationId xmlns:p14="http://schemas.microsoft.com/office/powerpoint/2010/main" val="181833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Nói một cách đơn giản thì Grid như một cái khung gồm nhiều dòng, mỗi dòng có tối đa 12 cột, khi đạt đến một kích thước màn hình nhất định thì các dòng này sẽ tự động xuống hàng hay tự thay đổi cách hiển thị tùy theo cách thiết kế cột của bạn.</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8</a:t>
            </a:fld>
            <a:endParaRPr lang="en-US"/>
          </a:p>
        </p:txBody>
      </p:sp>
    </p:spTree>
    <p:extLst>
      <p:ext uri="{BB962C8B-B14F-4D97-AF65-F5344CB8AC3E}">
        <p14:creationId xmlns:p14="http://schemas.microsoft.com/office/powerpoint/2010/main" val="256401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Do Skeleton là framework hướng đến sự ưu tiên dành cho di động, nên các @media này sẽ lấy giá trị của độ rộng màn hình thấp nhất (min-width), nghĩa là từ các thiết bị có màn hình kích thước nhỏ đến lớn. Những thuộc tính ngoài @media sẽ được áp dụng trên mọi thiết bị, riêng trong các @media thì bạn có thể thay đổi thuộc tính của các thành phần trên các kích cỡ màn hình xác định.</a:t>
            </a:r>
          </a:p>
          <a:p>
            <a:r>
              <a:rPr lang="vi-VN" sz="1200" b="0" i="0" kern="1200" dirty="0" smtClean="0">
                <a:solidFill>
                  <a:schemeClr val="tx1"/>
                </a:solidFill>
                <a:effectLst/>
                <a:latin typeface="+mn-lt"/>
                <a:ea typeface="+mn-ea"/>
                <a:cs typeface="+mn-cs"/>
              </a:rPr>
              <a:t>Có vẻ khá khó hiểu, bạn xem đoạn code sau sẽ dễ hiểu hơn:</a:t>
            </a:r>
          </a:p>
          <a:p>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11</a:t>
            </a:fld>
            <a:endParaRPr lang="en-US"/>
          </a:p>
        </p:txBody>
      </p:sp>
    </p:spTree>
    <p:extLst>
      <p:ext uri="{BB962C8B-B14F-4D97-AF65-F5344CB8AC3E}">
        <p14:creationId xmlns:p14="http://schemas.microsoft.com/office/powerpoint/2010/main" val="17937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Với những kích cỡ màn hình xác định này thì việc tùy chỉnh các thành phần web sẽ trở nên dễ dàng hơn, bạn sẽ không lo web của mình bị ‘bể’ nữa</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12</a:t>
            </a:fld>
            <a:endParaRPr lang="en-US"/>
          </a:p>
        </p:txBody>
      </p:sp>
    </p:spTree>
    <p:extLst>
      <p:ext uri="{BB962C8B-B14F-4D97-AF65-F5344CB8AC3E}">
        <p14:creationId xmlns:p14="http://schemas.microsoft.com/office/powerpoint/2010/main" val="3139357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ea typeface="+mn-ea"/>
                <a:cs typeface="+mn-cs"/>
              </a:rPr>
              <a:t>Còn</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nếu</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muốn</a:t>
            </a:r>
            <a:r>
              <a:rPr lang="en-US" sz="1200" b="0" i="0" kern="1200" dirty="0" smtClean="0">
                <a:solidFill>
                  <a:schemeClr val="tx1"/>
                </a:solidFill>
                <a:effectLst/>
                <a:ea typeface="+mn-ea"/>
                <a:cs typeface="+mn-cs"/>
              </a:rPr>
              <a:t> button </a:t>
            </a:r>
            <a:r>
              <a:rPr lang="en-US" sz="1200" b="0" i="0" kern="1200" dirty="0" err="1" smtClean="0">
                <a:solidFill>
                  <a:schemeClr val="tx1"/>
                </a:solidFill>
                <a:effectLst/>
                <a:ea typeface="+mn-ea"/>
                <a:cs typeface="+mn-cs"/>
              </a:rPr>
              <a:t>của</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bạn</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có</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màu</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xanh</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thì</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thêm</a:t>
            </a:r>
            <a:r>
              <a:rPr lang="en-US" sz="1200" b="0" i="0" kern="1200" dirty="0" smtClean="0">
                <a:solidFill>
                  <a:schemeClr val="tx1"/>
                </a:solidFill>
                <a:effectLst/>
                <a:ea typeface="+mn-ea"/>
                <a:cs typeface="+mn-cs"/>
              </a:rPr>
              <a:t> class </a:t>
            </a:r>
            <a:r>
              <a:rPr lang="en-US" dirty="0" smtClean="0"/>
              <a:t>button-primary</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là</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xong</a:t>
            </a:r>
            <a:r>
              <a:rPr lang="en-US" sz="1200" b="0" i="0" kern="1200" dirty="0" smtClean="0">
                <a:solidFill>
                  <a:schemeClr val="tx1"/>
                </a:solidFill>
                <a:effectLst/>
                <a:ea typeface="+mn-ea"/>
                <a:cs typeface="+mn-cs"/>
              </a:rPr>
              <a:t>  </a:t>
            </a:r>
            <a:r>
              <a:rPr lang="en-US" sz="1200" b="0" i="0" kern="1200" dirty="0" err="1" smtClean="0">
                <a:solidFill>
                  <a:schemeClr val="tx1"/>
                </a:solidFill>
                <a:effectLst/>
                <a:ea typeface="+mn-ea"/>
                <a:cs typeface="+mn-cs"/>
              </a:rPr>
              <a:t>soez</a:t>
            </a:r>
            <a:r>
              <a:rPr lang="en-US" sz="1200" b="0" i="0" kern="1200" dirty="0" smtClean="0">
                <a:solidFill>
                  <a:schemeClr val="tx1"/>
                </a:solidFill>
                <a:effectLst/>
                <a:ea typeface="+mn-ea"/>
                <a:cs typeface="+mn-cs"/>
              </a:rPr>
              <a:t>?</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14</a:t>
            </a:fld>
            <a:endParaRPr lang="en-US"/>
          </a:p>
        </p:txBody>
      </p:sp>
    </p:spTree>
    <p:extLst>
      <p:ext uri="{BB962C8B-B14F-4D97-AF65-F5344CB8AC3E}">
        <p14:creationId xmlns:p14="http://schemas.microsoft.com/office/powerpoint/2010/main" val="201068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Table trong Skeleton cũng đơn giản, không có border ở ngoài cùng, có khung code như sau</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16</a:t>
            </a:fld>
            <a:endParaRPr lang="en-US"/>
          </a:p>
        </p:txBody>
      </p:sp>
    </p:spTree>
    <p:extLst>
      <p:ext uri="{BB962C8B-B14F-4D97-AF65-F5344CB8AC3E}">
        <p14:creationId xmlns:p14="http://schemas.microsoft.com/office/powerpoint/2010/main" val="310919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Ở các framework khác thì việc tạo form đẹp và responsive có lẽ mất khá nhiều thời gian, nhưng trong Skeleton thì mọi việc đã được đơn giản hóa cho bạn, ví dụ:</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17</a:t>
            </a:fld>
            <a:endParaRPr lang="en-US"/>
          </a:p>
        </p:txBody>
      </p:sp>
    </p:spTree>
    <p:extLst>
      <p:ext uri="{BB962C8B-B14F-4D97-AF65-F5344CB8AC3E}">
        <p14:creationId xmlns:p14="http://schemas.microsoft.com/office/powerpoint/2010/main" val="1490946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Kết quả mình sẽ có một cái form hoàn chỉnh như thế này:</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18</a:t>
            </a:fld>
            <a:endParaRPr lang="en-US"/>
          </a:p>
        </p:txBody>
      </p:sp>
    </p:spTree>
    <p:extLst>
      <p:ext uri="{BB962C8B-B14F-4D97-AF65-F5344CB8AC3E}">
        <p14:creationId xmlns:p14="http://schemas.microsoft.com/office/powerpoint/2010/main" val="384340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latin typeface="Tahoma(body)"/>
              </a:defRPr>
            </a:lvl1pPr>
          </a:lstStyle>
          <a:p>
            <a:fld id="{B61BEF0D-F0BB-DE4B-95CE-6DB70DBA9567}" type="datetimeFigureOut">
              <a:rPr lang="en-US" smtClean="0"/>
              <a:pPr/>
              <a:t>9/30/2020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Tahoma(body)"/>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latin typeface="Tahoma(body)"/>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Tahoma(body)"/>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Tahoma(body)"/>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Tahoma(body)"/>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Tahoma(body)"/>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Tahoma(body)"/>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Tahoma(body)"/>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16062"/>
            <a:ext cx="7766936" cy="1646302"/>
          </a:xfrm>
        </p:spPr>
        <p:txBody>
          <a:bodyPr/>
          <a:lstStyle/>
          <a:p>
            <a:pPr algn="ctr"/>
            <a:r>
              <a:rPr lang="en-US" sz="9600" dirty="0" smtClean="0">
                <a:cs typeface="Calibri" panose="020F0502020204030204" pitchFamily="34" charset="0"/>
              </a:rPr>
              <a:t>skeleton</a:t>
            </a:r>
            <a:endParaRPr lang="en-US" sz="9600" dirty="0">
              <a:cs typeface="Calibri" panose="020F0502020204030204" pitchFamily="34" charset="0"/>
            </a:endParaRPr>
          </a:p>
        </p:txBody>
      </p:sp>
      <p:sp>
        <p:nvSpPr>
          <p:cNvPr id="3" name="Subtitle 2"/>
          <p:cNvSpPr>
            <a:spLocks noGrp="1"/>
          </p:cNvSpPr>
          <p:nvPr>
            <p:ph type="subTitle" idx="1"/>
          </p:nvPr>
        </p:nvSpPr>
        <p:spPr>
          <a:xfrm>
            <a:off x="1507067" y="3657600"/>
            <a:ext cx="7766936" cy="1132685"/>
          </a:xfrm>
        </p:spPr>
        <p:txBody>
          <a:bodyPr>
            <a:noAutofit/>
          </a:bodyPr>
          <a:lstStyle/>
          <a:p>
            <a:pPr algn="l"/>
            <a:r>
              <a:rPr lang="en-US" sz="2400" dirty="0" err="1" smtClean="0">
                <a:solidFill>
                  <a:schemeClr val="tx1"/>
                </a:solidFill>
                <a:cs typeface="Calibri" panose="020F0502020204030204" pitchFamily="34" charset="0"/>
              </a:rPr>
              <a:t>Nhóm</a:t>
            </a:r>
            <a:r>
              <a:rPr lang="en-US" sz="2400" dirty="0" smtClean="0">
                <a:solidFill>
                  <a:schemeClr val="tx1"/>
                </a:solidFill>
                <a:cs typeface="Calibri" panose="020F0502020204030204" pitchFamily="34" charset="0"/>
              </a:rPr>
              <a:t> 5: 					</a:t>
            </a:r>
          </a:p>
          <a:p>
            <a:pPr algn="ctr"/>
            <a:r>
              <a:rPr lang="en-US" sz="2400" dirty="0" smtClean="0">
                <a:solidFill>
                  <a:schemeClr val="tx1"/>
                </a:solidFill>
                <a:cs typeface="Calibri" panose="020F0502020204030204" pitchFamily="34" charset="0"/>
              </a:rPr>
              <a:t>Nguyễn </a:t>
            </a:r>
            <a:r>
              <a:rPr lang="en-US" sz="2400" dirty="0" err="1" smtClean="0">
                <a:solidFill>
                  <a:schemeClr val="tx1"/>
                </a:solidFill>
                <a:cs typeface="Calibri" panose="020F0502020204030204" pitchFamily="34" charset="0"/>
              </a:rPr>
              <a:t>Thế</a:t>
            </a:r>
            <a:r>
              <a:rPr lang="en-US" sz="2400" dirty="0" smtClean="0">
                <a:solidFill>
                  <a:schemeClr val="tx1"/>
                </a:solidFill>
                <a:cs typeface="Calibri" panose="020F0502020204030204" pitchFamily="34" charset="0"/>
              </a:rPr>
              <a:t> Thành</a:t>
            </a:r>
          </a:p>
          <a:p>
            <a:pPr algn="ctr"/>
            <a:r>
              <a:rPr lang="en-US" sz="2400" dirty="0" err="1" smtClean="0">
                <a:solidFill>
                  <a:schemeClr val="tx1"/>
                </a:solidFill>
                <a:cs typeface="Calibri" panose="020F0502020204030204" pitchFamily="34" charset="0"/>
              </a:rPr>
              <a:t>Đàm</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Tiến</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Đạt</a:t>
            </a:r>
            <a:endParaRPr lang="en-US" sz="2400" dirty="0">
              <a:solidFill>
                <a:schemeClr val="tx1"/>
              </a:solidFill>
              <a:cs typeface="Calibri" panose="020F0502020204030204" pitchFamily="34" charset="0"/>
            </a:endParaRPr>
          </a:p>
          <a:p>
            <a:pPr algn="ctr"/>
            <a:r>
              <a:rPr lang="en-US" sz="2400" dirty="0" err="1" smtClean="0">
                <a:solidFill>
                  <a:schemeClr val="tx1"/>
                </a:solidFill>
                <a:cs typeface="Calibri" panose="020F0502020204030204" pitchFamily="34" charset="0"/>
              </a:rPr>
              <a:t>Vũ</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Tuấn</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Việt</a:t>
            </a:r>
            <a:endParaRPr lang="en-US" sz="2400" dirty="0">
              <a:solidFill>
                <a:schemeClr val="tx1"/>
              </a:solidFill>
              <a:cs typeface="Calibri" panose="020F0502020204030204" pitchFamily="34" charset="0"/>
            </a:endParaRPr>
          </a:p>
        </p:txBody>
      </p:sp>
    </p:spTree>
    <p:extLst>
      <p:ext uri="{BB962C8B-B14F-4D97-AF65-F5344CB8AC3E}">
        <p14:creationId xmlns:p14="http://schemas.microsoft.com/office/powerpoint/2010/main" val="2167853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7542" y="609600"/>
            <a:ext cx="6300996" cy="5432425"/>
          </a:xfrm>
          <a:prstGeom prst="rect">
            <a:avLst/>
          </a:prstGeom>
        </p:spPr>
      </p:pic>
    </p:spTree>
    <p:extLst>
      <p:ext uri="{BB962C8B-B14F-4D97-AF65-F5344CB8AC3E}">
        <p14:creationId xmlns:p14="http://schemas.microsoft.com/office/powerpoint/2010/main" val="1883711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Cách</a:t>
            </a:r>
            <a:r>
              <a:rPr lang="en-US" b="1" dirty="0"/>
              <a:t> </a:t>
            </a:r>
            <a:r>
              <a:rPr lang="en-US" b="1" dirty="0" err="1"/>
              <a:t>phân</a:t>
            </a:r>
            <a:r>
              <a:rPr lang="en-US" b="1" dirty="0"/>
              <a:t> chia </a:t>
            </a:r>
            <a:r>
              <a:rPr lang="en-US" b="1" dirty="0" err="1"/>
              <a:t>cho</a:t>
            </a:r>
            <a:r>
              <a:rPr lang="en-US" b="1" dirty="0"/>
              <a:t> </a:t>
            </a:r>
            <a:r>
              <a:rPr lang="en-US" b="1" dirty="0" err="1"/>
              <a:t>nhiều</a:t>
            </a:r>
            <a:r>
              <a:rPr lang="en-US" b="1" dirty="0"/>
              <a:t> </a:t>
            </a:r>
            <a:r>
              <a:rPr lang="en-US" b="1" dirty="0" err="1"/>
              <a:t>thiết</a:t>
            </a:r>
            <a:r>
              <a:rPr lang="en-US" b="1" dirty="0"/>
              <a:t> </a:t>
            </a:r>
            <a:r>
              <a:rPr lang="en-US" b="1" dirty="0" err="1"/>
              <a:t>bị</a:t>
            </a:r>
            <a:endParaRPr lang="en-US" dirty="0"/>
          </a:p>
        </p:txBody>
      </p:sp>
      <p:sp>
        <p:nvSpPr>
          <p:cNvPr id="3" name="Content Placeholder 2"/>
          <p:cNvSpPr>
            <a:spLocks noGrp="1"/>
          </p:cNvSpPr>
          <p:nvPr>
            <p:ph idx="1"/>
          </p:nvPr>
        </p:nvSpPr>
        <p:spPr/>
        <p:txBody>
          <a:bodyPr/>
          <a:lstStyle/>
          <a:p>
            <a:r>
              <a:rPr lang="en-US" dirty="0"/>
              <a:t>Skeleton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grid </a:t>
            </a:r>
            <a:r>
              <a:rPr lang="en-US" dirty="0" err="1"/>
              <a:t>của</a:t>
            </a:r>
            <a:r>
              <a:rPr lang="en-US" dirty="0"/>
              <a:t> </a:t>
            </a:r>
            <a:r>
              <a:rPr lang="en-US" dirty="0" err="1"/>
              <a:t>mình</a:t>
            </a:r>
            <a:r>
              <a:rPr lang="en-US" dirty="0"/>
              <a:t> </a:t>
            </a:r>
            <a:r>
              <a:rPr lang="en-US" dirty="0" err="1"/>
              <a:t>để</a:t>
            </a:r>
            <a:r>
              <a:rPr lang="en-US" dirty="0"/>
              <a:t> </a:t>
            </a:r>
            <a:r>
              <a:rPr lang="en-US" dirty="0" err="1"/>
              <a:t>tạo</a:t>
            </a:r>
            <a:r>
              <a:rPr lang="en-US" dirty="0"/>
              <a:t> </a:t>
            </a:r>
            <a:r>
              <a:rPr lang="en-US" dirty="0" err="1"/>
              <a:t>phản</a:t>
            </a:r>
            <a:r>
              <a:rPr lang="en-US" dirty="0"/>
              <a:t> </a:t>
            </a:r>
            <a:r>
              <a:rPr lang="en-US" dirty="0" err="1"/>
              <a:t>hồi</a:t>
            </a:r>
            <a:r>
              <a:rPr lang="en-US" dirty="0"/>
              <a:t> </a:t>
            </a:r>
            <a:r>
              <a:rPr lang="en-US" dirty="0" err="1"/>
              <a:t>trên</a:t>
            </a:r>
            <a:r>
              <a:rPr lang="en-US" dirty="0"/>
              <a:t> </a:t>
            </a:r>
            <a:r>
              <a:rPr lang="en-US" dirty="0" err="1"/>
              <a:t>nhiều</a:t>
            </a:r>
            <a:r>
              <a:rPr lang="en-US" dirty="0"/>
              <a:t> </a:t>
            </a:r>
            <a:r>
              <a:rPr lang="en-US" dirty="0" err="1"/>
              <a:t>thiết</a:t>
            </a:r>
            <a:r>
              <a:rPr lang="en-US" dirty="0"/>
              <a:t> </a:t>
            </a:r>
            <a:r>
              <a:rPr lang="en-US" dirty="0" err="1"/>
              <a:t>bị</a:t>
            </a:r>
            <a:r>
              <a:rPr lang="en-US" dirty="0"/>
              <a:t> </a:t>
            </a:r>
            <a:r>
              <a:rPr lang="en-US" dirty="0" err="1"/>
              <a:t>khác</a:t>
            </a:r>
            <a:r>
              <a:rPr lang="en-US" dirty="0"/>
              <a:t> </a:t>
            </a:r>
            <a:r>
              <a:rPr lang="en-US" dirty="0" err="1"/>
              <a:t>nhau</a:t>
            </a:r>
            <a:r>
              <a:rPr lang="en-US" dirty="0"/>
              <a:t>, </a:t>
            </a:r>
            <a:r>
              <a:rPr lang="en-US" dirty="0" err="1"/>
              <a:t>tuy</a:t>
            </a:r>
            <a:r>
              <a:rPr lang="en-US" dirty="0"/>
              <a:t> </a:t>
            </a:r>
            <a:r>
              <a:rPr lang="en-US" dirty="0" err="1"/>
              <a:t>nhiên</a:t>
            </a:r>
            <a:r>
              <a:rPr lang="en-US" dirty="0"/>
              <a:t> </a:t>
            </a:r>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HTML </a:t>
            </a:r>
            <a:r>
              <a:rPr lang="en-US" dirty="0" err="1"/>
              <a:t>nhất</a:t>
            </a:r>
            <a:r>
              <a:rPr lang="en-US" dirty="0"/>
              <a:t> </a:t>
            </a:r>
            <a:r>
              <a:rPr lang="en-US" dirty="0" err="1"/>
              <a:t>định</a:t>
            </a:r>
            <a:r>
              <a:rPr lang="en-US" dirty="0"/>
              <a:t> </a:t>
            </a:r>
            <a:r>
              <a:rPr lang="en-US" dirty="0" err="1"/>
              <a:t>bằng</a:t>
            </a:r>
            <a:r>
              <a:rPr lang="en-US" dirty="0"/>
              <a:t> </a:t>
            </a:r>
            <a:r>
              <a:rPr lang="en-US" dirty="0" err="1"/>
              <a:t>các</a:t>
            </a:r>
            <a:r>
              <a:rPr lang="en-US" dirty="0"/>
              <a:t> </a:t>
            </a:r>
            <a:r>
              <a:rPr lang="en-US" dirty="0" err="1"/>
              <a:t>thuộc</a:t>
            </a:r>
            <a:r>
              <a:rPr lang="en-US" dirty="0"/>
              <a:t> </a:t>
            </a:r>
            <a:r>
              <a:rPr lang="en-US" dirty="0" err="1"/>
              <a:t>tính</a:t>
            </a:r>
            <a:r>
              <a:rPr lang="en-US" dirty="0"/>
              <a:t> @media </a:t>
            </a:r>
            <a:r>
              <a:rPr lang="en-US" dirty="0" err="1"/>
              <a:t>trong</a:t>
            </a:r>
            <a:r>
              <a:rPr lang="en-US" dirty="0"/>
              <a:t> </a:t>
            </a:r>
            <a:r>
              <a:rPr lang="en-US" dirty="0" err="1"/>
              <a:t>css</a:t>
            </a:r>
            <a:r>
              <a:rPr lang="en-US" dirty="0"/>
              <a:t>.</a:t>
            </a:r>
            <a:endParaRPr lang="en-US" dirty="0"/>
          </a:p>
        </p:txBody>
      </p:sp>
    </p:spTree>
    <p:extLst>
      <p:ext uri="{BB962C8B-B14F-4D97-AF65-F5344CB8AC3E}">
        <p14:creationId xmlns:p14="http://schemas.microsoft.com/office/powerpoint/2010/main" val="3420403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690446" y="609599"/>
            <a:ext cx="6119446" cy="5360377"/>
          </a:xfrm>
          <a:prstGeom prst="rect">
            <a:avLst/>
          </a:prstGeom>
        </p:spPr>
      </p:pic>
    </p:spTree>
    <p:extLst>
      <p:ext uri="{BB962C8B-B14F-4D97-AF65-F5344CB8AC3E}">
        <p14:creationId xmlns:p14="http://schemas.microsoft.com/office/powerpoint/2010/main" val="1791237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Một</a:t>
            </a:r>
            <a:r>
              <a:rPr lang="en-US" b="1" dirty="0"/>
              <a:t> </a:t>
            </a:r>
            <a:r>
              <a:rPr lang="en-US" b="1" dirty="0" err="1"/>
              <a:t>vài</a:t>
            </a:r>
            <a:r>
              <a:rPr lang="en-US" b="1" dirty="0"/>
              <a:t> </a:t>
            </a:r>
            <a:r>
              <a:rPr lang="en-US" b="1" dirty="0" err="1"/>
              <a:t>thành</a:t>
            </a:r>
            <a:r>
              <a:rPr lang="en-US" b="1" dirty="0"/>
              <a:t> </a:t>
            </a:r>
            <a:r>
              <a:rPr lang="en-US" b="1" dirty="0" err="1"/>
              <a:t>phần</a:t>
            </a:r>
            <a:r>
              <a:rPr lang="en-US" b="1" dirty="0"/>
              <a:t> </a:t>
            </a:r>
            <a:r>
              <a:rPr lang="en-US" b="1" dirty="0" err="1"/>
              <a:t>mặc</a:t>
            </a:r>
            <a:r>
              <a:rPr lang="en-US" b="1" dirty="0"/>
              <a:t> </a:t>
            </a:r>
            <a:r>
              <a:rPr lang="en-US" b="1" dirty="0" err="1"/>
              <a:t>định</a:t>
            </a:r>
            <a:endParaRPr lang="en-US" dirty="0"/>
          </a:p>
        </p:txBody>
      </p:sp>
      <p:sp>
        <p:nvSpPr>
          <p:cNvPr id="3" name="Content Placeholder 2"/>
          <p:cNvSpPr>
            <a:spLocks noGrp="1"/>
          </p:cNvSpPr>
          <p:nvPr>
            <p:ph idx="1"/>
          </p:nvPr>
        </p:nvSpPr>
        <p:spPr/>
        <p:txBody>
          <a:bodyPr/>
          <a:lstStyle/>
          <a:p>
            <a:r>
              <a:rPr lang="en-US" dirty="0" smtClean="0"/>
              <a:t>Button</a:t>
            </a:r>
          </a:p>
          <a:p>
            <a:r>
              <a:rPr lang="en-US" dirty="0" smtClean="0"/>
              <a:t>List</a:t>
            </a:r>
          </a:p>
          <a:p>
            <a:r>
              <a:rPr lang="en-US" dirty="0" smtClean="0"/>
              <a:t>Table</a:t>
            </a:r>
          </a:p>
          <a:p>
            <a:r>
              <a:rPr lang="en-US" dirty="0" smtClean="0"/>
              <a:t>Form</a:t>
            </a:r>
          </a:p>
          <a:p>
            <a:r>
              <a:rPr lang="en-US" dirty="0" err="1" smtClean="0"/>
              <a:t>Chèn</a:t>
            </a:r>
            <a:r>
              <a:rPr lang="en-US" dirty="0" smtClean="0"/>
              <a:t> code </a:t>
            </a:r>
            <a:r>
              <a:rPr lang="en-US" dirty="0" err="1" smtClean="0"/>
              <a:t>vào</a:t>
            </a:r>
            <a:r>
              <a:rPr lang="en-US" dirty="0" smtClean="0"/>
              <a:t> </a:t>
            </a:r>
            <a:r>
              <a:rPr lang="en-US" dirty="0" err="1" smtClean="0"/>
              <a:t>trang</a:t>
            </a:r>
            <a:endParaRPr lang="en-US" dirty="0"/>
          </a:p>
        </p:txBody>
      </p:sp>
    </p:spTree>
    <p:extLst>
      <p:ext uri="{BB962C8B-B14F-4D97-AF65-F5344CB8AC3E}">
        <p14:creationId xmlns:p14="http://schemas.microsoft.com/office/powerpoint/2010/main" val="210821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nút</a:t>
            </a:r>
            <a:r>
              <a:rPr lang="en-US" dirty="0" smtClean="0"/>
              <a:t> button </a:t>
            </a:r>
            <a:r>
              <a:rPr lang="en-US" dirty="0" err="1" smtClean="0"/>
              <a:t>khá</a:t>
            </a:r>
            <a:r>
              <a:rPr lang="en-US" dirty="0" smtClean="0"/>
              <a:t> </a:t>
            </a:r>
            <a:r>
              <a:rPr lang="en-US" dirty="0" err="1" smtClean="0"/>
              <a:t>là</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báo”button</a:t>
            </a:r>
            <a:r>
              <a:rPr lang="en-US" dirty="0" smtClean="0"/>
              <a:t>”</a:t>
            </a:r>
          </a:p>
          <a:p>
            <a:r>
              <a:rPr lang="en-US" dirty="0" smtClean="0"/>
              <a:t>Hay </a:t>
            </a:r>
            <a:r>
              <a:rPr lang="en-US" dirty="0" err="1" smtClean="0"/>
              <a:t>nếu</a:t>
            </a:r>
            <a:r>
              <a:rPr lang="en-US" dirty="0" smtClean="0"/>
              <a:t> </a:t>
            </a:r>
            <a:r>
              <a:rPr lang="en-US" dirty="0" err="1" smtClean="0"/>
              <a:t>muốn</a:t>
            </a:r>
            <a:r>
              <a:rPr lang="en-US" dirty="0" smtClean="0"/>
              <a:t> button </a:t>
            </a:r>
            <a:r>
              <a:rPr lang="en-US" dirty="0" err="1" smtClean="0"/>
              <a:t>của</a:t>
            </a:r>
            <a:r>
              <a:rPr lang="en-US" dirty="0" smtClean="0"/>
              <a:t> </a:t>
            </a:r>
            <a:r>
              <a:rPr lang="en-US" dirty="0" err="1" smtClean="0"/>
              <a:t>bạn</a:t>
            </a:r>
            <a:r>
              <a:rPr lang="en-US" dirty="0" smtClean="0"/>
              <a:t> </a:t>
            </a:r>
            <a:r>
              <a:rPr lang="en-US" dirty="0" err="1" smtClean="0"/>
              <a:t>là</a:t>
            </a:r>
            <a:r>
              <a:rPr lang="en-US" dirty="0" smtClean="0"/>
              <a:t> link(a) hay </a:t>
            </a:r>
            <a:r>
              <a:rPr lang="en-US" dirty="0" err="1" smtClean="0"/>
              <a:t>một</a:t>
            </a:r>
            <a:r>
              <a:rPr lang="en-US" dirty="0" smtClean="0"/>
              <a:t> input </a:t>
            </a:r>
            <a:r>
              <a:rPr lang="en-US" dirty="0" err="1" smtClean="0"/>
              <a:t>thì</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thêm</a:t>
            </a:r>
            <a:r>
              <a:rPr lang="en-US" dirty="0" smtClean="0"/>
              <a:t> class button </a:t>
            </a:r>
            <a:r>
              <a:rPr lang="en-US" dirty="0" err="1" smtClean="0"/>
              <a:t>vào</a:t>
            </a:r>
            <a:r>
              <a:rPr lang="en-US" dirty="0" smtClean="0"/>
              <a:t> </a:t>
            </a:r>
            <a:r>
              <a:rPr lang="en-US" dirty="0" err="1" smtClean="0"/>
              <a:t>là</a:t>
            </a:r>
            <a:r>
              <a:rPr lang="en-US" dirty="0" smtClean="0"/>
              <a:t> </a:t>
            </a:r>
            <a:r>
              <a:rPr lang="en-US" dirty="0" err="1" smtClean="0"/>
              <a:t>được</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724757" y="3674086"/>
            <a:ext cx="6896100" cy="1057275"/>
          </a:xfrm>
          <a:prstGeom prst="rect">
            <a:avLst/>
          </a:prstGeom>
        </p:spPr>
      </p:pic>
    </p:spTree>
    <p:extLst>
      <p:ext uri="{BB962C8B-B14F-4D97-AF65-F5344CB8AC3E}">
        <p14:creationId xmlns:p14="http://schemas.microsoft.com/office/powerpoint/2010/main" val="4142391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pPr lvl="1"/>
            <a:r>
              <a:rPr lang="en-US" dirty="0" smtClean="0"/>
              <a:t>List </a:t>
            </a:r>
            <a:r>
              <a:rPr lang="en-US" dirty="0" err="1" smtClean="0"/>
              <a:t>trong</a:t>
            </a:r>
            <a:r>
              <a:rPr lang="en-US" dirty="0" smtClean="0"/>
              <a:t> skeleton </a:t>
            </a:r>
            <a:r>
              <a:rPr lang="en-US" dirty="0" err="1" smtClean="0"/>
              <a:t>thì</a:t>
            </a:r>
            <a:r>
              <a:rPr lang="en-US" dirty="0" smtClean="0"/>
              <a:t> </a:t>
            </a:r>
            <a:r>
              <a:rPr lang="en-US" dirty="0" err="1" smtClean="0"/>
              <a:t>cũng</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bên</a:t>
            </a:r>
            <a:r>
              <a:rPr lang="en-US" dirty="0" smtClean="0"/>
              <a:t> HTML, </a:t>
            </a:r>
            <a:r>
              <a:rPr lang="en-US" dirty="0" err="1" smtClean="0"/>
              <a:t>bạn</a:t>
            </a:r>
            <a:r>
              <a:rPr lang="en-US" dirty="0" smtClean="0"/>
              <a:t> </a:t>
            </a:r>
            <a:r>
              <a:rPr lang="en-US" dirty="0" err="1" smtClean="0"/>
              <a:t>khai</a:t>
            </a:r>
            <a:r>
              <a:rPr lang="en-US" dirty="0" smtClean="0"/>
              <a:t> </a:t>
            </a:r>
            <a:r>
              <a:rPr lang="en-US" dirty="0" err="1" smtClean="0"/>
              <a:t>báo</a:t>
            </a:r>
            <a:r>
              <a:rPr lang="en-US" dirty="0" smtClean="0"/>
              <a:t> tag </a:t>
            </a:r>
            <a:r>
              <a:rPr lang="en-US" dirty="0" err="1" smtClean="0"/>
              <a:t>ul</a:t>
            </a:r>
            <a:r>
              <a:rPr lang="en-US" dirty="0" smtClean="0"/>
              <a:t> hay </a:t>
            </a:r>
            <a:r>
              <a:rPr lang="en-US" dirty="0" err="1" smtClean="0"/>
              <a:t>ol</a:t>
            </a:r>
            <a:r>
              <a:rPr lang="en-US" dirty="0" smtClean="0"/>
              <a:t> </a:t>
            </a:r>
            <a:r>
              <a:rPr lang="en-US" dirty="0" err="1" smtClean="0"/>
              <a:t>rồi</a:t>
            </a:r>
            <a:r>
              <a:rPr lang="en-US" dirty="0" smtClean="0"/>
              <a:t> </a:t>
            </a:r>
            <a:r>
              <a:rPr lang="en-US" dirty="0" err="1" smtClean="0"/>
              <a:t>thêm</a:t>
            </a:r>
            <a:r>
              <a:rPr lang="en-US" dirty="0" smtClean="0"/>
              <a:t> li,…</a:t>
            </a:r>
            <a:endParaRPr lang="en-US" dirty="0"/>
          </a:p>
        </p:txBody>
      </p:sp>
      <p:pic>
        <p:nvPicPr>
          <p:cNvPr id="5" name="Picture 4"/>
          <p:cNvPicPr>
            <a:picLocks noChangeAspect="1"/>
          </p:cNvPicPr>
          <p:nvPr/>
        </p:nvPicPr>
        <p:blipFill>
          <a:blip r:embed="rId2"/>
          <a:stretch>
            <a:fillRect/>
          </a:stretch>
        </p:blipFill>
        <p:spPr>
          <a:xfrm>
            <a:off x="1649291" y="3031881"/>
            <a:ext cx="7258050" cy="2586404"/>
          </a:xfrm>
          <a:prstGeom prst="rect">
            <a:avLst/>
          </a:prstGeom>
        </p:spPr>
      </p:pic>
    </p:spTree>
    <p:extLst>
      <p:ext uri="{BB962C8B-B14F-4D97-AF65-F5344CB8AC3E}">
        <p14:creationId xmlns:p14="http://schemas.microsoft.com/office/powerpoint/2010/main" val="3742951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lstStyle/>
          <a:p>
            <a:r>
              <a:rPr lang="vi-VN" dirty="0">
                <a:solidFill>
                  <a:schemeClr val="tx1"/>
                </a:solidFill>
              </a:rPr>
              <a:t>Table trong Skeleton cũng đơn giản, không có border ở ngoài cùng, có khung code như sau</a:t>
            </a:r>
            <a:endParaRPr lang="en-US" dirty="0"/>
          </a:p>
          <a:p>
            <a:endParaRPr lang="en-US" dirty="0"/>
          </a:p>
        </p:txBody>
      </p:sp>
      <p:pic>
        <p:nvPicPr>
          <p:cNvPr id="5" name="Picture 4"/>
          <p:cNvPicPr>
            <a:picLocks noChangeAspect="1"/>
          </p:cNvPicPr>
          <p:nvPr/>
        </p:nvPicPr>
        <p:blipFill>
          <a:blip r:embed="rId3"/>
          <a:stretch>
            <a:fillRect/>
          </a:stretch>
        </p:blipFill>
        <p:spPr>
          <a:xfrm>
            <a:off x="939627" y="3329450"/>
            <a:ext cx="8334375" cy="1543050"/>
          </a:xfrm>
          <a:prstGeom prst="rect">
            <a:avLst/>
          </a:prstGeom>
        </p:spPr>
      </p:pic>
    </p:spTree>
    <p:extLst>
      <p:ext uri="{BB962C8B-B14F-4D97-AF65-F5344CB8AC3E}">
        <p14:creationId xmlns:p14="http://schemas.microsoft.com/office/powerpoint/2010/main" val="3530604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pic>
        <p:nvPicPr>
          <p:cNvPr id="4" name="Content Placeholder 3"/>
          <p:cNvPicPr>
            <a:picLocks noGrp="1" noChangeAspect="1"/>
          </p:cNvPicPr>
          <p:nvPr>
            <p:ph idx="1"/>
          </p:nvPr>
        </p:nvPicPr>
        <p:blipFill>
          <a:blip r:embed="rId3"/>
          <a:stretch>
            <a:fillRect/>
          </a:stretch>
        </p:blipFill>
        <p:spPr>
          <a:xfrm>
            <a:off x="2584938" y="1090247"/>
            <a:ext cx="6110653" cy="5507707"/>
          </a:xfrm>
          <a:prstGeom prst="rect">
            <a:avLst/>
          </a:prstGeom>
        </p:spPr>
      </p:pic>
    </p:spTree>
    <p:extLst>
      <p:ext uri="{BB962C8B-B14F-4D97-AF65-F5344CB8AC3E}">
        <p14:creationId xmlns:p14="http://schemas.microsoft.com/office/powerpoint/2010/main" val="3652659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690" y="2449580"/>
            <a:ext cx="8596312" cy="2406637"/>
          </a:xfrm>
        </p:spPr>
      </p:pic>
    </p:spTree>
    <p:extLst>
      <p:ext uri="{BB962C8B-B14F-4D97-AF65-F5344CB8AC3E}">
        <p14:creationId xmlns:p14="http://schemas.microsoft.com/office/powerpoint/2010/main" val="3803247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Chèn</a:t>
            </a:r>
            <a:r>
              <a:rPr lang="en-US" dirty="0" smtClean="0"/>
              <a:t> code </a:t>
            </a:r>
            <a:r>
              <a:rPr lang="en-US" dirty="0" err="1" smtClean="0"/>
              <a:t>vào</a:t>
            </a:r>
            <a:r>
              <a:rPr lang="en-US" dirty="0" smtClean="0"/>
              <a:t> </a:t>
            </a:r>
            <a:r>
              <a:rPr lang="en-US" dirty="0" err="1" smtClean="0"/>
              <a:t>trang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733" y="2028727"/>
            <a:ext cx="8596312" cy="2615299"/>
          </a:xfrm>
        </p:spPr>
      </p:pic>
    </p:spTree>
    <p:extLst>
      <p:ext uri="{BB962C8B-B14F-4D97-AF65-F5344CB8AC3E}">
        <p14:creationId xmlns:p14="http://schemas.microsoft.com/office/powerpoint/2010/main" val="266698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Skeleton?</a:t>
            </a:r>
            <a:endParaRPr lang="en-US" dirty="0"/>
          </a:p>
        </p:txBody>
      </p:sp>
      <p:sp>
        <p:nvSpPr>
          <p:cNvPr id="3" name="Content Placeholder 2"/>
          <p:cNvSpPr>
            <a:spLocks noGrp="1"/>
          </p:cNvSpPr>
          <p:nvPr>
            <p:ph idx="1"/>
          </p:nvPr>
        </p:nvSpPr>
        <p:spPr/>
        <p:txBody>
          <a:bodyPr/>
          <a:lstStyle/>
          <a:p>
            <a:r>
              <a:rPr lang="en-US" dirty="0">
                <a:latin typeface="Tahoma(body)"/>
              </a:rPr>
              <a:t>L</a:t>
            </a:r>
            <a:r>
              <a:rPr lang="vi-VN" dirty="0" smtClean="0"/>
              <a:t>à </a:t>
            </a:r>
            <a:r>
              <a:rPr lang="vi-VN" dirty="0"/>
              <a:t>một responsive framework được phát triển bởi một anh chàng tên là Dave Magache trên </a:t>
            </a:r>
            <a:r>
              <a:rPr lang="vi-VN" dirty="0" smtClean="0"/>
              <a:t>Github</a:t>
            </a:r>
            <a:endParaRPr lang="en-US" dirty="0" smtClean="0"/>
          </a:p>
          <a:p>
            <a:r>
              <a:rPr lang="vi-VN" dirty="0"/>
              <a:t>Skeleton là một framework khá hay dành cho những bạn mới học về responsive web </a:t>
            </a:r>
            <a:r>
              <a:rPr lang="vi-VN" dirty="0" smtClean="0"/>
              <a:t>design</a:t>
            </a:r>
            <a:endParaRPr lang="en-US" dirty="0" smtClean="0"/>
          </a:p>
          <a:p>
            <a:r>
              <a:rPr lang="en-US" dirty="0"/>
              <a:t>T</a:t>
            </a:r>
            <a:r>
              <a:rPr lang="vi-VN" dirty="0" smtClean="0"/>
              <a:t>uy </a:t>
            </a:r>
            <a:r>
              <a:rPr lang="vi-VN" dirty="0"/>
              <a:t>không có nhiều tiện ích như Bootstrap hay Foundation nhưng Skeleton rất nhẹ và đặc biệt là cực kì dễ học và sử dụng.</a:t>
            </a:r>
            <a:endParaRPr lang="en-US" dirty="0"/>
          </a:p>
        </p:txBody>
      </p:sp>
    </p:spTree>
    <p:extLst>
      <p:ext uri="{BB962C8B-B14F-4D97-AF65-F5344CB8AC3E}">
        <p14:creationId xmlns:p14="http://schemas.microsoft.com/office/powerpoint/2010/main" val="118893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a:xfrm>
            <a:off x="809219" y="1527543"/>
            <a:ext cx="8596668" cy="3880773"/>
          </a:xfrm>
        </p:spPr>
        <p:txBody>
          <a:bodyPr/>
          <a:lstStyle/>
          <a:p>
            <a:r>
              <a:rPr lang="vi-VN" dirty="0"/>
              <a:t>Skeleton rất hay, tuy không có nhiều tính năng vượt trội hay nổi bật, nhưng nó đáp ứng đủ nhu cầu làm web responsive của những doanh nghiệp nhỏ hay cá nhân, nên nếu bạn bè hay người thân của bạn muốn làm cái web responsive thì đây là một framework mà bạn nên sử dụng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53088800"/>
              </p:ext>
            </p:extLst>
          </p:nvPr>
        </p:nvGraphicFramePr>
        <p:xfrm>
          <a:off x="1043553" y="3049628"/>
          <a:ext cx="8128000" cy="3114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77962190"/>
                    </a:ext>
                  </a:extLst>
                </a:gridCol>
                <a:gridCol w="4064000">
                  <a:extLst>
                    <a:ext uri="{9D8B030D-6E8A-4147-A177-3AD203B41FA5}">
                      <a16:colId xmlns:a16="http://schemas.microsoft.com/office/drawing/2014/main" val="109314541"/>
                    </a:ext>
                  </a:extLst>
                </a:gridCol>
              </a:tblGrid>
              <a:tr h="370840">
                <a:tc>
                  <a:txBody>
                    <a:bodyPr/>
                    <a:lstStyle/>
                    <a:p>
                      <a:r>
                        <a:rPr lang="vi-VN" dirty="0" smtClean="0"/>
                        <a:t>Ư</a:t>
                      </a:r>
                      <a:r>
                        <a:rPr lang="en-US" dirty="0" smtClean="0">
                          <a:latin typeface="Tahoma(body)"/>
                        </a:rPr>
                        <a:t>u</a:t>
                      </a:r>
                      <a:r>
                        <a:rPr lang="en-US" baseline="0" dirty="0" smtClean="0">
                          <a:latin typeface="Tahoma(body)"/>
                        </a:rPr>
                        <a:t> </a:t>
                      </a:r>
                      <a:r>
                        <a:rPr lang="en-US" baseline="0" dirty="0" err="1" smtClean="0">
                          <a:latin typeface="Tahoma(body)"/>
                        </a:rPr>
                        <a:t>điểm</a:t>
                      </a:r>
                      <a:endParaRPr lang="en-US" dirty="0">
                        <a:latin typeface="Tahoma(body)"/>
                      </a:endParaRPr>
                    </a:p>
                  </a:txBody>
                  <a:tcPr/>
                </a:tc>
                <a:tc>
                  <a:txBody>
                    <a:bodyPr/>
                    <a:lstStyle/>
                    <a:p>
                      <a:r>
                        <a:rPr lang="en-US" dirty="0" err="1" smtClean="0">
                          <a:latin typeface="Tahoma(body)"/>
                        </a:rPr>
                        <a:t>Nhược</a:t>
                      </a:r>
                      <a:r>
                        <a:rPr lang="en-US" baseline="0" dirty="0" smtClean="0">
                          <a:latin typeface="Tahoma(body)"/>
                        </a:rPr>
                        <a:t> </a:t>
                      </a:r>
                      <a:r>
                        <a:rPr lang="en-US" baseline="0" dirty="0" err="1" smtClean="0">
                          <a:latin typeface="Tahoma(body)"/>
                        </a:rPr>
                        <a:t>điểm</a:t>
                      </a:r>
                      <a:endParaRPr lang="en-US" dirty="0">
                        <a:latin typeface="Tahoma(body)"/>
                      </a:endParaRPr>
                    </a:p>
                  </a:txBody>
                  <a:tcPr/>
                </a:tc>
                <a:extLst>
                  <a:ext uri="{0D108BD9-81ED-4DB2-BD59-A6C34878D82A}">
                    <a16:rowId xmlns:a16="http://schemas.microsoft.com/office/drawing/2014/main" val="157040599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Tahoma(body)"/>
                          <a:ea typeface="+mn-ea"/>
                          <a:cs typeface="+mn-cs"/>
                        </a:rPr>
                        <a:t>Gọn</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nhẹ</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nhanh</a:t>
                      </a:r>
                      <a:r>
                        <a:rPr lang="en-US" sz="1800" b="0" i="0" kern="1200" dirty="0" smtClean="0">
                          <a:solidFill>
                            <a:schemeClr val="dk1"/>
                          </a:solidFill>
                          <a:effectLst/>
                          <a:latin typeface="Tahoma(body)"/>
                          <a:ea typeface="+mn-ea"/>
                          <a:cs typeface="+mn-cs"/>
                        </a:rPr>
                        <a:t>.</a:t>
                      </a:r>
                    </a:p>
                    <a:p>
                      <a:endParaRPr lang="en-US" dirty="0">
                        <a:latin typeface="Tahoma(body)"/>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Tahoma(body)"/>
                          <a:ea typeface="+mn-ea"/>
                          <a:cs typeface="+mn-cs"/>
                        </a:rPr>
                        <a:t>Ít</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tính</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năng</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số</a:t>
                      </a:r>
                      <a:r>
                        <a:rPr lang="en-US" sz="1800" b="0" i="0" kern="1200" dirty="0" smtClean="0">
                          <a:solidFill>
                            <a:schemeClr val="dk1"/>
                          </a:solidFill>
                          <a:effectLst/>
                          <a:latin typeface="Tahoma(body)"/>
                          <a:ea typeface="+mn-ea"/>
                          <a:cs typeface="+mn-cs"/>
                        </a:rPr>
                        <a:t> class </a:t>
                      </a:r>
                      <a:r>
                        <a:rPr lang="en-US" sz="1800" b="0" i="0" kern="1200" dirty="0" err="1" smtClean="0">
                          <a:solidFill>
                            <a:schemeClr val="dk1"/>
                          </a:solidFill>
                          <a:effectLst/>
                          <a:latin typeface="Tahoma(body)"/>
                          <a:ea typeface="+mn-ea"/>
                          <a:cs typeface="+mn-cs"/>
                        </a:rPr>
                        <a:t>không</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phong</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phú</a:t>
                      </a:r>
                      <a:r>
                        <a:rPr lang="en-US" sz="1800" b="0" i="0" kern="1200" dirty="0" smtClean="0">
                          <a:solidFill>
                            <a:schemeClr val="dk1"/>
                          </a:solidFill>
                          <a:effectLst/>
                          <a:latin typeface="Tahoma(body)"/>
                          <a:ea typeface="+mn-ea"/>
                          <a:cs typeface="+mn-cs"/>
                        </a:rPr>
                        <a:t>.</a:t>
                      </a:r>
                    </a:p>
                    <a:p>
                      <a:endParaRPr lang="en-US" dirty="0">
                        <a:latin typeface="Tahoma(body)"/>
                      </a:endParaRPr>
                    </a:p>
                  </a:txBody>
                  <a:tcPr/>
                </a:tc>
                <a:extLst>
                  <a:ext uri="{0D108BD9-81ED-4DB2-BD59-A6C34878D82A}">
                    <a16:rowId xmlns:a16="http://schemas.microsoft.com/office/drawing/2014/main" val="278599842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Tahoma(body)"/>
                          <a:ea typeface="+mn-ea"/>
                          <a:cs typeface="+mn-cs"/>
                        </a:rPr>
                        <a:t>Dễ</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học</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dễ</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thao</a:t>
                      </a:r>
                      <a:r>
                        <a:rPr lang="en-US" sz="1800" b="0" i="0" kern="1200" dirty="0" smtClean="0">
                          <a:solidFill>
                            <a:schemeClr val="dk1"/>
                          </a:solidFill>
                          <a:effectLst/>
                          <a:latin typeface="Tahoma(body)"/>
                          <a:ea typeface="+mn-ea"/>
                          <a:cs typeface="+mn-cs"/>
                        </a:rPr>
                        <a:t> </a:t>
                      </a:r>
                      <a:r>
                        <a:rPr lang="en-US" sz="1800" b="0" i="0" kern="1200" dirty="0" err="1" smtClean="0">
                          <a:solidFill>
                            <a:schemeClr val="dk1"/>
                          </a:solidFill>
                          <a:effectLst/>
                          <a:latin typeface="Tahoma(body)"/>
                          <a:ea typeface="+mn-ea"/>
                          <a:cs typeface="+mn-cs"/>
                        </a:rPr>
                        <a:t>tác</a:t>
                      </a:r>
                      <a:r>
                        <a:rPr lang="en-US" sz="1800" b="0" i="0" kern="1200" dirty="0" smtClean="0">
                          <a:solidFill>
                            <a:schemeClr val="dk1"/>
                          </a:solidFill>
                          <a:effectLst/>
                          <a:latin typeface="Tahoma(body)"/>
                          <a:ea typeface="+mn-ea"/>
                          <a:cs typeface="+mn-cs"/>
                        </a:rPr>
                        <a:t>.</a:t>
                      </a:r>
                    </a:p>
                    <a:p>
                      <a:endParaRPr lang="en-US" dirty="0">
                        <a:latin typeface="Tahoma(body)"/>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b="0" i="0" kern="1200" dirty="0" smtClean="0">
                          <a:solidFill>
                            <a:schemeClr val="dk1"/>
                          </a:solidFill>
                          <a:effectLst/>
                          <a:latin typeface="+mn-lt"/>
                          <a:ea typeface="+mn-ea"/>
                          <a:cs typeface="+mn-cs"/>
                        </a:rPr>
                        <a:t>Chưa thực sự hoàn thiện, còn trong giai đoạn phát triển. (Nhưng vẫn sử dụng được.)</a:t>
                      </a:r>
                    </a:p>
                    <a:p>
                      <a:endParaRPr lang="en-US" dirty="0">
                        <a:latin typeface="Tahoma(body)"/>
                      </a:endParaRPr>
                    </a:p>
                  </a:txBody>
                  <a:tcPr/>
                </a:tc>
                <a:extLst>
                  <a:ext uri="{0D108BD9-81ED-4DB2-BD59-A6C34878D82A}">
                    <a16:rowId xmlns:a16="http://schemas.microsoft.com/office/drawing/2014/main" val="387670794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b="0" i="0" kern="1200" dirty="0" smtClean="0">
                          <a:solidFill>
                            <a:schemeClr val="dk1"/>
                          </a:solidFill>
                          <a:effectLst/>
                          <a:latin typeface="+mn-lt"/>
                          <a:ea typeface="+mn-ea"/>
                          <a:cs typeface="+mn-cs"/>
                        </a:rPr>
                        <a:t>Đơn giản, dễ chỉnh sửa.</a:t>
                      </a:r>
                    </a:p>
                    <a:p>
                      <a:endParaRPr lang="en-US" dirty="0">
                        <a:latin typeface="Tahoma(body)"/>
                      </a:endParaRPr>
                    </a:p>
                  </a:txBody>
                  <a:tcPr/>
                </a:tc>
                <a:tc>
                  <a:txBody>
                    <a:bodyPr/>
                    <a:lstStyle/>
                    <a:p>
                      <a:endParaRPr lang="en-US" dirty="0">
                        <a:latin typeface="Tahoma(body)"/>
                      </a:endParaRPr>
                    </a:p>
                  </a:txBody>
                  <a:tcPr/>
                </a:tc>
                <a:extLst>
                  <a:ext uri="{0D108BD9-81ED-4DB2-BD59-A6C34878D82A}">
                    <a16:rowId xmlns:a16="http://schemas.microsoft.com/office/drawing/2014/main" val="519873925"/>
                  </a:ext>
                </a:extLst>
              </a:tr>
            </a:tbl>
          </a:graphicData>
        </a:graphic>
      </p:graphicFrame>
    </p:spTree>
    <p:extLst>
      <p:ext uri="{BB962C8B-B14F-4D97-AF65-F5344CB8AC3E}">
        <p14:creationId xmlns:p14="http://schemas.microsoft.com/office/powerpoint/2010/main" val="3991754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anose="020F0502020204030204" pitchFamily="34" charset="0"/>
              </a:rPr>
              <a:t>Skeleton </a:t>
            </a:r>
            <a:r>
              <a:rPr lang="en-US" dirty="0" err="1" smtClean="0">
                <a:cs typeface="Calibri" panose="020F0502020204030204" pitchFamily="34" charset="0"/>
              </a:rPr>
              <a:t>là</a:t>
            </a:r>
            <a:r>
              <a:rPr lang="en-US" dirty="0" smtClean="0">
                <a:cs typeface="Calibri" panose="020F0502020204030204" pitchFamily="34" charset="0"/>
              </a:rPr>
              <a:t> </a:t>
            </a:r>
            <a:r>
              <a:rPr lang="en-US" dirty="0" err="1" smtClean="0">
                <a:cs typeface="Calibri" panose="020F0502020204030204" pitchFamily="34" charset="0"/>
              </a:rPr>
              <a:t>gì</a:t>
            </a:r>
            <a:r>
              <a:rPr lang="en-US" dirty="0" smtClean="0">
                <a:cs typeface="Calibri" panose="020F0502020204030204" pitchFamily="34" charset="0"/>
              </a:rPr>
              <a:t>?</a:t>
            </a:r>
            <a:endParaRPr lang="en-US" dirty="0">
              <a:cs typeface="Calibri" panose="020F0502020204030204" pitchFamily="34" charset="0"/>
            </a:endParaRPr>
          </a:p>
        </p:txBody>
      </p:sp>
      <p:sp>
        <p:nvSpPr>
          <p:cNvPr id="3" name="Content Placeholder 2"/>
          <p:cNvSpPr>
            <a:spLocks noGrp="1"/>
          </p:cNvSpPr>
          <p:nvPr>
            <p:ph idx="1"/>
          </p:nvPr>
        </p:nvSpPr>
        <p:spPr/>
        <p:txBody>
          <a:bodyPr/>
          <a:lstStyle/>
          <a:p>
            <a:r>
              <a:rPr lang="vi-VN" dirty="0"/>
              <a:t>là một chương trình soạn thảo đơn giản, đáp ứng </a:t>
            </a:r>
            <a:r>
              <a:rPr lang="vi-VN" dirty="0" smtClean="0"/>
              <a:t>nhanh</a:t>
            </a:r>
            <a:endParaRPr lang="en-US" dirty="0" smtClean="0"/>
          </a:p>
          <a:p>
            <a:r>
              <a:rPr lang="vi-VN" dirty="0"/>
              <a:t>Các kiểu được thiết kế nhiều hơn như một điểm khởi đầu và không nhiều như một khung </a:t>
            </a:r>
            <a:r>
              <a:rPr lang="vi-VN" dirty="0" smtClean="0"/>
              <a:t>UI</a:t>
            </a:r>
            <a:endParaRPr lang="en-US" dirty="0" smtClean="0"/>
          </a:p>
          <a:p>
            <a:r>
              <a:rPr lang="en-US" dirty="0" err="1"/>
              <a:t>rất</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thiết</a:t>
            </a:r>
            <a:r>
              <a:rPr lang="en-US" dirty="0"/>
              <a:t> </a:t>
            </a:r>
            <a:r>
              <a:rPr lang="en-US" dirty="0" err="1"/>
              <a:t>bị</a:t>
            </a:r>
            <a:r>
              <a:rPr lang="en-US" dirty="0"/>
              <a:t> di </a:t>
            </a:r>
            <a:r>
              <a:rPr lang="en-US" dirty="0" err="1"/>
              <a:t>động</a:t>
            </a:r>
            <a:r>
              <a:rPr lang="en-US" dirty="0"/>
              <a:t> do </a:t>
            </a:r>
            <a:r>
              <a:rPr lang="en-US" dirty="0" err="1"/>
              <a:t>tính</a:t>
            </a:r>
            <a:r>
              <a:rPr lang="en-US" dirty="0"/>
              <a:t> </a:t>
            </a:r>
            <a:r>
              <a:rPr lang="en-US" dirty="0" err="1"/>
              <a:t>chất</a:t>
            </a:r>
            <a:r>
              <a:rPr lang="en-US" dirty="0"/>
              <a:t> </a:t>
            </a:r>
            <a:r>
              <a:rPr lang="en-US" dirty="0" err="1"/>
              <a:t>nhẹ</a:t>
            </a:r>
            <a:r>
              <a:rPr lang="en-US" dirty="0"/>
              <a:t> </a:t>
            </a:r>
            <a:r>
              <a:rPr lang="en-US" dirty="0" err="1"/>
              <a:t>của</a:t>
            </a:r>
            <a:r>
              <a:rPr lang="en-US" dirty="0"/>
              <a:t> </a:t>
            </a:r>
            <a:r>
              <a:rPr lang="en-US" dirty="0" err="1" smtClean="0"/>
              <a:t>nó</a:t>
            </a:r>
            <a:endParaRPr lang="en-US" dirty="0" smtClean="0"/>
          </a:p>
          <a:p>
            <a:r>
              <a:rPr lang="vi-VN" dirty="0"/>
              <a:t>là một điểm khởi đầu tốt cho người mới bắt đầu với </a:t>
            </a:r>
            <a:r>
              <a:rPr lang="en-US" dirty="0" smtClean="0"/>
              <a:t>framework </a:t>
            </a:r>
            <a:r>
              <a:rPr lang="vi-VN" dirty="0" smtClean="0"/>
              <a:t>front-end</a:t>
            </a:r>
            <a:endParaRPr lang="en-US" dirty="0"/>
          </a:p>
        </p:txBody>
      </p:sp>
    </p:spTree>
    <p:extLst>
      <p:ext uri="{BB962C8B-B14F-4D97-AF65-F5344CB8AC3E}">
        <p14:creationId xmlns:p14="http://schemas.microsoft.com/office/powerpoint/2010/main" val="1494190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a:t>
            </a:r>
            <a:r>
              <a:rPr lang="en-US" dirty="0" smtClean="0"/>
              <a:t>u </a:t>
            </a:r>
            <a:r>
              <a:rPr lang="en-US" dirty="0" err="1" smtClean="0"/>
              <a:t>điểm</a:t>
            </a:r>
            <a:r>
              <a:rPr lang="en-US" dirty="0" smtClean="0"/>
              <a:t> </a:t>
            </a:r>
            <a:r>
              <a:rPr lang="en-US" dirty="0" err="1" smtClean="0"/>
              <a:t>của</a:t>
            </a:r>
            <a:r>
              <a:rPr lang="en-US" dirty="0" smtClean="0"/>
              <a:t> skeleton</a:t>
            </a:r>
            <a:endParaRPr lang="en-US" dirty="0"/>
          </a:p>
        </p:txBody>
      </p:sp>
      <p:sp>
        <p:nvSpPr>
          <p:cNvPr id="3" name="Content Placeholder 2"/>
          <p:cNvSpPr>
            <a:spLocks noGrp="1"/>
          </p:cNvSpPr>
          <p:nvPr>
            <p:ph idx="1"/>
          </p:nvPr>
        </p:nvSpPr>
        <p:spPr/>
        <p:txBody>
          <a:bodyPr/>
          <a:lstStyle/>
          <a:p>
            <a:r>
              <a:rPr lang="vi-VN" dirty="0"/>
              <a:t>là một điểm khởi đầu tốt cho người mới bắt đầu với khung công tác </a:t>
            </a:r>
            <a:r>
              <a:rPr lang="vi-VN" dirty="0" smtClean="0"/>
              <a:t>front-end</a:t>
            </a:r>
            <a:endParaRPr lang="en-US" dirty="0" smtClean="0"/>
          </a:p>
          <a:p>
            <a:r>
              <a:rPr lang="en-US" dirty="0" err="1" smtClean="0"/>
              <a:t>Bắt</a:t>
            </a:r>
            <a:r>
              <a:rPr lang="en-US" dirty="0" smtClean="0"/>
              <a:t> </a:t>
            </a:r>
            <a:r>
              <a:rPr lang="en-US" dirty="0" err="1" smtClean="0"/>
              <a:t>đầu</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và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hoặc</a:t>
            </a:r>
            <a:r>
              <a:rPr lang="en-US" dirty="0" smtClean="0"/>
              <a:t> </a:t>
            </a:r>
            <a:r>
              <a:rPr lang="en-US" dirty="0" err="1" smtClean="0"/>
              <a:t>cài</a:t>
            </a:r>
            <a:r>
              <a:rPr lang="en-US" dirty="0" smtClean="0"/>
              <a:t> </a:t>
            </a:r>
            <a:r>
              <a:rPr lang="en-US" dirty="0" err="1" smtClean="0"/>
              <a:t>đặt</a:t>
            </a:r>
            <a:endParaRPr lang="en-US" dirty="0" smtClean="0"/>
          </a:p>
          <a:p>
            <a:r>
              <a:rPr lang="en-US" dirty="0" smtClean="0"/>
              <a:t>Clean code </a:t>
            </a:r>
            <a:r>
              <a:rPr lang="en-US" dirty="0" err="1" smtClean="0"/>
              <a:t>với</a:t>
            </a:r>
            <a:r>
              <a:rPr lang="en-US" dirty="0" smtClean="0"/>
              <a:t> </a:t>
            </a:r>
            <a:r>
              <a:rPr lang="en-US" dirty="0" err="1" smtClean="0"/>
              <a:t>bố</a:t>
            </a:r>
            <a:r>
              <a:rPr lang="en-US" dirty="0" smtClean="0"/>
              <a:t> </a:t>
            </a:r>
            <a:r>
              <a:rPr lang="en-US" dirty="0" err="1" smtClean="0"/>
              <a:t>cục</a:t>
            </a:r>
            <a:r>
              <a:rPr lang="en-US" dirty="0" smtClean="0"/>
              <a:t> </a:t>
            </a:r>
            <a:r>
              <a:rPr lang="en-US" dirty="0" err="1" smtClean="0"/>
              <a:t>đơn</a:t>
            </a:r>
            <a:r>
              <a:rPr lang="en-US" dirty="0" smtClean="0"/>
              <a:t> </a:t>
            </a:r>
            <a:r>
              <a:rPr lang="en-US" dirty="0" err="1" smtClean="0"/>
              <a:t>giản</a:t>
            </a:r>
            <a:endParaRPr lang="en-US" dirty="0" smtClean="0"/>
          </a:p>
          <a:p>
            <a:r>
              <a:rPr lang="en-US" dirty="0" err="1"/>
              <a:t>Khung</a:t>
            </a:r>
            <a:r>
              <a:rPr lang="en-US" dirty="0"/>
              <a:t> </a:t>
            </a:r>
            <a:r>
              <a:rPr lang="en-US" dirty="0" err="1"/>
              <a:t>nhẹ</a:t>
            </a:r>
            <a:r>
              <a:rPr lang="en-US" dirty="0"/>
              <a:t> </a:t>
            </a:r>
            <a:r>
              <a:rPr lang="en-US" dirty="0" err="1"/>
              <a:t>chỉ</a:t>
            </a:r>
            <a:r>
              <a:rPr lang="en-US" dirty="0"/>
              <a:t> </a:t>
            </a:r>
            <a:r>
              <a:rPr lang="en-US" dirty="0" err="1"/>
              <a:t>với</a:t>
            </a:r>
            <a:r>
              <a:rPr lang="en-US" dirty="0"/>
              <a:t> </a:t>
            </a:r>
            <a:r>
              <a:rPr lang="en-US" dirty="0" err="1"/>
              <a:t>khoảng</a:t>
            </a:r>
            <a:r>
              <a:rPr lang="en-US" dirty="0"/>
              <a:t> 400 </a:t>
            </a:r>
            <a:r>
              <a:rPr lang="en-US" dirty="0" err="1"/>
              <a:t>dòng</a:t>
            </a:r>
            <a:r>
              <a:rPr lang="en-US" dirty="0"/>
              <a:t> </a:t>
            </a:r>
            <a:r>
              <a:rPr lang="en-US" dirty="0" err="1" smtClean="0"/>
              <a:t>mã</a:t>
            </a:r>
            <a:endParaRPr lang="en-US" dirty="0" smtClean="0"/>
          </a:p>
          <a:p>
            <a:r>
              <a:rPr lang="en-US" dirty="0" err="1"/>
              <a:t>Rất</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tập</a:t>
            </a:r>
            <a:r>
              <a:rPr lang="en-US" dirty="0"/>
              <a:t> </a:t>
            </a:r>
            <a:r>
              <a:rPr lang="en-US" dirty="0" err="1"/>
              <a:t>trung</a:t>
            </a:r>
            <a:r>
              <a:rPr lang="en-US" dirty="0"/>
              <a:t> </a:t>
            </a:r>
            <a:r>
              <a:rPr lang="en-US" dirty="0" err="1" smtClean="0"/>
              <a:t>vào</a:t>
            </a:r>
            <a:r>
              <a:rPr lang="en-US" dirty="0" smtClean="0"/>
              <a:t> </a:t>
            </a:r>
            <a:r>
              <a:rPr lang="en-US" dirty="0" err="1"/>
              <a:t>thiết</a:t>
            </a:r>
            <a:r>
              <a:rPr lang="en-US" dirty="0"/>
              <a:t> </a:t>
            </a:r>
            <a:r>
              <a:rPr lang="en-US" dirty="0" err="1"/>
              <a:t>bị</a:t>
            </a:r>
            <a:r>
              <a:rPr lang="en-US" dirty="0"/>
              <a:t> di </a:t>
            </a:r>
            <a:r>
              <a:rPr lang="en-US" dirty="0" err="1" smtClean="0"/>
              <a:t>động</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nhỏ</a:t>
            </a:r>
            <a:r>
              <a:rPr lang="en-US" dirty="0" smtClean="0"/>
              <a:t> </a:t>
            </a:r>
            <a:r>
              <a:rPr lang="en-US" dirty="0" err="1" smtClean="0"/>
              <a:t>cần</a:t>
            </a:r>
            <a:r>
              <a:rPr lang="en-US" dirty="0" smtClean="0"/>
              <a:t> </a:t>
            </a:r>
            <a:r>
              <a:rPr lang="en-US" dirty="0" err="1" smtClean="0"/>
              <a:t>ít</a:t>
            </a:r>
            <a:r>
              <a:rPr lang="en-US" dirty="0" smtClean="0"/>
              <a:t> layout</a:t>
            </a:r>
          </a:p>
          <a:p>
            <a:endParaRPr lang="en-US" dirty="0"/>
          </a:p>
        </p:txBody>
      </p:sp>
    </p:spTree>
    <p:extLst>
      <p:ext uri="{BB962C8B-B14F-4D97-AF65-F5344CB8AC3E}">
        <p14:creationId xmlns:p14="http://schemas.microsoft.com/office/powerpoint/2010/main" val="146131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Nhược</a:t>
            </a:r>
            <a:r>
              <a:rPr lang="en-US" dirty="0" smtClean="0"/>
              <a:t> </a:t>
            </a:r>
            <a:r>
              <a:rPr lang="en-US" dirty="0" err="1" smtClean="0"/>
              <a:t>điểm</a:t>
            </a:r>
            <a:r>
              <a:rPr lang="en-US" dirty="0" smtClean="0"/>
              <a:t> skeleton</a:t>
            </a:r>
            <a:endParaRPr lang="en-US" dirty="0"/>
          </a:p>
        </p:txBody>
      </p:sp>
      <p:sp>
        <p:nvSpPr>
          <p:cNvPr id="3" name="Content Placeholder 2"/>
          <p:cNvSpPr>
            <a:spLocks noGrp="1"/>
          </p:cNvSpPr>
          <p:nvPr>
            <p:ph idx="1"/>
          </p:nvPr>
        </p:nvSpPr>
        <p:spPr/>
        <p:txBody>
          <a:bodyPr/>
          <a:lstStyle/>
          <a:p>
            <a:r>
              <a:rPr lang="vi-VN" dirty="0"/>
              <a:t>Không lý tưởng cho các dự án lớn; thiếu mẫu rộng </a:t>
            </a:r>
            <a:r>
              <a:rPr lang="vi-VN" dirty="0" smtClean="0"/>
              <a:t>rãi</a:t>
            </a:r>
            <a:endParaRPr lang="en-US" dirty="0" smtClean="0"/>
          </a:p>
          <a:p>
            <a:r>
              <a:rPr lang="en-US" dirty="0" err="1"/>
              <a:t>Không</a:t>
            </a:r>
            <a:r>
              <a:rPr lang="en-US" dirty="0"/>
              <a:t> </a:t>
            </a:r>
            <a:r>
              <a:rPr lang="en-US" dirty="0" err="1"/>
              <a:t>có</a:t>
            </a:r>
            <a:r>
              <a:rPr lang="en-US" dirty="0"/>
              <a:t> </a:t>
            </a:r>
            <a:r>
              <a:rPr lang="en-US" dirty="0" err="1"/>
              <a:t>tiền</a:t>
            </a:r>
            <a:r>
              <a:rPr lang="en-US" dirty="0"/>
              <a:t> </a:t>
            </a:r>
            <a:r>
              <a:rPr lang="en-US" dirty="0" err="1"/>
              <a:t>xử</a:t>
            </a:r>
            <a:r>
              <a:rPr lang="en-US" dirty="0"/>
              <a:t> </a:t>
            </a:r>
            <a:r>
              <a:rPr lang="en-US" dirty="0" err="1"/>
              <a:t>lý</a:t>
            </a:r>
            <a:endParaRPr lang="en-US" dirty="0"/>
          </a:p>
        </p:txBody>
      </p:sp>
    </p:spTree>
    <p:extLst>
      <p:ext uri="{BB962C8B-B14F-4D97-AF65-F5344CB8AC3E}">
        <p14:creationId xmlns:p14="http://schemas.microsoft.com/office/powerpoint/2010/main" val="410031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skeleton?</a:t>
            </a:r>
            <a:endParaRPr lang="en-US" dirty="0"/>
          </a:p>
        </p:txBody>
      </p:sp>
      <p:sp>
        <p:nvSpPr>
          <p:cNvPr id="3" name="Content Placeholder 2"/>
          <p:cNvSpPr>
            <a:spLocks noGrp="1"/>
          </p:cNvSpPr>
          <p:nvPr>
            <p:ph idx="1"/>
          </p:nvPr>
        </p:nvSpPr>
        <p:spPr>
          <a:xfrm>
            <a:off x="677334" y="1529101"/>
            <a:ext cx="8596668" cy="3880773"/>
          </a:xfrm>
        </p:spPr>
        <p:txBody>
          <a:bodyPr/>
          <a:lstStyle/>
          <a:p>
            <a:endParaRPr lang="en-US" dirty="0" smtClean="0"/>
          </a:p>
        </p:txBody>
      </p:sp>
      <p:pic>
        <p:nvPicPr>
          <p:cNvPr id="9" name="Picture 8"/>
          <p:cNvPicPr>
            <a:picLocks noChangeAspect="1"/>
          </p:cNvPicPr>
          <p:nvPr/>
        </p:nvPicPr>
        <p:blipFill>
          <a:blip r:embed="rId3"/>
          <a:stretch>
            <a:fillRect/>
          </a:stretch>
        </p:blipFill>
        <p:spPr>
          <a:xfrm>
            <a:off x="1331886" y="1529101"/>
            <a:ext cx="7942116" cy="4118664"/>
          </a:xfrm>
          <a:prstGeom prst="rect">
            <a:avLst/>
          </a:prstGeom>
        </p:spPr>
      </p:pic>
    </p:spTree>
    <p:extLst>
      <p:ext uri="{BB962C8B-B14F-4D97-AF65-F5344CB8AC3E}">
        <p14:creationId xmlns:p14="http://schemas.microsoft.com/office/powerpoint/2010/main" val="130401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sơ</a:t>
            </a:r>
            <a:r>
              <a:rPr lang="en-US" dirty="0" smtClean="0"/>
              <a:t> </a:t>
            </a:r>
            <a:r>
              <a:rPr lang="en-US" dirty="0" err="1" smtClean="0"/>
              <a:t>lược</a:t>
            </a:r>
            <a:r>
              <a:rPr lang="en-US" dirty="0" smtClean="0"/>
              <a:t> </a:t>
            </a:r>
            <a:r>
              <a:rPr lang="en-US" dirty="0" err="1" smtClean="0"/>
              <a:t>về</a:t>
            </a:r>
            <a:r>
              <a:rPr lang="en-US" dirty="0" smtClean="0"/>
              <a:t> skeleton</a:t>
            </a:r>
            <a:endParaRPr lang="en-US" dirty="0"/>
          </a:p>
        </p:txBody>
      </p:sp>
      <p:sp>
        <p:nvSpPr>
          <p:cNvPr id="3" name="Content Placeholder 2"/>
          <p:cNvSpPr>
            <a:spLocks noGrp="1"/>
          </p:cNvSpPr>
          <p:nvPr>
            <p:ph idx="1"/>
          </p:nvPr>
        </p:nvSpPr>
        <p:spPr/>
        <p:txBody>
          <a:bodyPr/>
          <a:lstStyle/>
          <a:p>
            <a:r>
              <a:rPr lang="en-US" dirty="0" smtClean="0"/>
              <a:t>Font </a:t>
            </a:r>
            <a:r>
              <a:rPr lang="en-US" dirty="0" err="1" smtClean="0"/>
              <a:t>chính</a:t>
            </a:r>
            <a:r>
              <a:rPr lang="en-US" dirty="0" smtClean="0"/>
              <a:t> </a:t>
            </a:r>
            <a:r>
              <a:rPr lang="en-US" dirty="0" err="1" smtClean="0"/>
              <a:t>là</a:t>
            </a:r>
            <a:r>
              <a:rPr lang="en-US" dirty="0" smtClean="0"/>
              <a:t> </a:t>
            </a:r>
            <a:r>
              <a:rPr lang="en-US" dirty="0" err="1" smtClean="0"/>
              <a:t>raleway</a:t>
            </a:r>
            <a:endParaRPr lang="en-US" dirty="0" smtClean="0"/>
          </a:p>
          <a:p>
            <a:r>
              <a:rPr lang="en-US" dirty="0"/>
              <a:t>P</a:t>
            </a:r>
            <a:r>
              <a:rPr lang="vi-VN" dirty="0" smtClean="0"/>
              <a:t>hong </a:t>
            </a:r>
            <a:r>
              <a:rPr lang="vi-VN" dirty="0"/>
              <a:t>cách thiết kế của </a:t>
            </a:r>
            <a:r>
              <a:rPr lang="vi-VN" dirty="0" smtClean="0"/>
              <a:t>Skeleton </a:t>
            </a:r>
            <a:r>
              <a:rPr lang="vi-VN" dirty="0"/>
              <a:t>rất đơn giản, không cầu kì, tông màu chính là đen, xanh dương và trắng</a:t>
            </a:r>
            <a:endParaRPr lang="en-US" dirty="0"/>
          </a:p>
        </p:txBody>
      </p:sp>
    </p:spTree>
    <p:extLst>
      <p:ext uri="{BB962C8B-B14F-4D97-AF65-F5344CB8AC3E}">
        <p14:creationId xmlns:p14="http://schemas.microsoft.com/office/powerpoint/2010/main" val="350014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Hệ</a:t>
            </a:r>
            <a:r>
              <a:rPr lang="en-US" b="1" dirty="0"/>
              <a:t> </a:t>
            </a:r>
            <a:r>
              <a:rPr lang="en-US" b="1" dirty="0" err="1"/>
              <a:t>thống</a:t>
            </a:r>
            <a:r>
              <a:rPr lang="en-US" b="1" dirty="0"/>
              <a:t> Grid</a:t>
            </a:r>
            <a:endParaRPr lang="en-US" dirty="0"/>
          </a:p>
        </p:txBody>
      </p:sp>
      <p:sp>
        <p:nvSpPr>
          <p:cNvPr id="3" name="Content Placeholder 2"/>
          <p:cNvSpPr>
            <a:spLocks noGrp="1"/>
          </p:cNvSpPr>
          <p:nvPr>
            <p:ph idx="1"/>
          </p:nvPr>
        </p:nvSpPr>
        <p:spPr/>
        <p:txBody>
          <a:bodyPr/>
          <a:lstStyle/>
          <a:p>
            <a:r>
              <a:rPr lang="vi-VN" dirty="0"/>
              <a:t>Để làm responsive web thì người ta cần đến một thứ gọi là grid, đây là hệ </a:t>
            </a:r>
            <a:r>
              <a:rPr lang="vi-VN" dirty="0" smtClean="0"/>
              <a:t>thống </a:t>
            </a:r>
            <a:r>
              <a:rPr lang="vi-VN" dirty="0"/>
              <a:t>được sử dụng ở khá nhiều ở các framework responsive</a:t>
            </a:r>
            <a:r>
              <a:rPr lang="vi-VN" dirty="0" smtClean="0"/>
              <a:t>.</a:t>
            </a:r>
            <a:endParaRPr lang="en-US" dirty="0" smtClean="0"/>
          </a:p>
          <a:p>
            <a:endParaRPr lang="en-US" dirty="0"/>
          </a:p>
        </p:txBody>
      </p:sp>
    </p:spTree>
    <p:extLst>
      <p:ext uri="{BB962C8B-B14F-4D97-AF65-F5344CB8AC3E}">
        <p14:creationId xmlns:p14="http://schemas.microsoft.com/office/powerpoint/2010/main" val="3167018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585473" y="1090246"/>
            <a:ext cx="7513952" cy="4573710"/>
          </a:xfrm>
          <a:prstGeom prst="rect">
            <a:avLst/>
          </a:prstGeom>
        </p:spPr>
      </p:pic>
    </p:spTree>
    <p:extLst>
      <p:ext uri="{BB962C8B-B14F-4D97-AF65-F5344CB8AC3E}">
        <p14:creationId xmlns:p14="http://schemas.microsoft.com/office/powerpoint/2010/main" val="3593444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911</Words>
  <Application>Microsoft Office PowerPoint</Application>
  <PresentationFormat>Widescreen</PresentationFormat>
  <Paragraphs>78</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Tahoma(body)</vt:lpstr>
      <vt:lpstr>Wingdings 3</vt:lpstr>
      <vt:lpstr>Facet</vt:lpstr>
      <vt:lpstr>skeleton</vt:lpstr>
      <vt:lpstr>Skeleton?</vt:lpstr>
      <vt:lpstr>Skeleton là gì?</vt:lpstr>
      <vt:lpstr>Ưu điểm của skeleton</vt:lpstr>
      <vt:lpstr>Nhược điểm skeleton</vt:lpstr>
      <vt:lpstr>Cài đặt skeleton?</vt:lpstr>
      <vt:lpstr>Giới thiệu sơ lược về skeleton</vt:lpstr>
      <vt:lpstr>Hệ thống Grid</vt:lpstr>
      <vt:lpstr>PowerPoint Presentation</vt:lpstr>
      <vt:lpstr>PowerPoint Presentation</vt:lpstr>
      <vt:lpstr>Cách phân chia cho nhiều thiết bị</vt:lpstr>
      <vt:lpstr>PowerPoint Presentation</vt:lpstr>
      <vt:lpstr>Một vài thành phần mặc định</vt:lpstr>
      <vt:lpstr>Buttons</vt:lpstr>
      <vt:lpstr>Lists</vt:lpstr>
      <vt:lpstr>Tables</vt:lpstr>
      <vt:lpstr>Forms</vt:lpstr>
      <vt:lpstr>PowerPoint Presentation</vt:lpstr>
      <vt:lpstr>Chèn code vào trang</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dc:title>
  <dc:creator>admin</dc:creator>
  <cp:lastModifiedBy>admin</cp:lastModifiedBy>
  <cp:revision>7</cp:revision>
  <dcterms:created xsi:type="dcterms:W3CDTF">2020-09-30T15:34:57Z</dcterms:created>
  <dcterms:modified xsi:type="dcterms:W3CDTF">2020-09-30T17:17:08Z</dcterms:modified>
</cp:coreProperties>
</file>