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210" y="-10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87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7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94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6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95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41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57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37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8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2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B8C-FC4F-42E2-A499-E9DAC9109D5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45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7B8C-FC4F-42E2-A499-E9DAC9109D5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8DB3-F7B2-4295-90FD-B930CAEA9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1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Document_Microsoft_Word2.docx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5543362" y="2198064"/>
            <a:ext cx="12216920" cy="60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311150" y="301625"/>
            <a:ext cx="14571663" cy="11196638"/>
            <a:chOff x="3011103" y="1532154"/>
            <a:chExt cx="14571663" cy="11196638"/>
          </a:xfrm>
        </p:grpSpPr>
        <p:graphicFrame>
          <p:nvGraphicFramePr>
            <p:cNvPr id="92" name="Obje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3678785"/>
                </p:ext>
              </p:extLst>
            </p:nvPr>
          </p:nvGraphicFramePr>
          <p:xfrm>
            <a:off x="3011103" y="1532154"/>
            <a:ext cx="14571663" cy="11196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Document" r:id="rId3" imgW="5958173" imgH="4606335" progId="Word.Document.12">
                    <p:embed/>
                  </p:oleObj>
                </mc:Choice>
                <mc:Fallback>
                  <p:oleObj name="Document" r:id="rId3" imgW="5958173" imgH="4606335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11103" y="1532154"/>
                          <a:ext cx="14571663" cy="11196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Zone de texte 2"/>
            <p:cNvSpPr txBox="1">
              <a:spLocks noChangeArrowheads="1"/>
            </p:cNvSpPr>
            <p:nvPr/>
          </p:nvSpPr>
          <p:spPr bwMode="auto">
            <a:xfrm>
              <a:off x="10109363" y="1585942"/>
              <a:ext cx="4782590" cy="55399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algn="l">
                <a:spcAft>
                  <a:spcPts val="0"/>
                </a:spcAft>
              </a:pPr>
              <a:r>
                <a:rPr lang="en-US" sz="1500" smtClean="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void</a:t>
              </a:r>
              <a:r>
                <a:rPr lang="en-US" sz="150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StateMachine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::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setIniDefaultState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(){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context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Initialize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 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=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stopped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entry</a:t>
              </a:r>
              <a:r>
                <a:rPr lang="en-US" sz="15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</a:p>
            <a:p>
              <a:pPr algn="l">
                <a:spcAft>
                  <a:spcPts val="0"/>
                </a:spcAft>
              </a:pPr>
              <a:r>
                <a:rPr lang="en-US" sz="15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}</a:t>
              </a:r>
            </a:p>
            <a:p>
              <a:pPr algn="l">
                <a:spcAft>
                  <a:spcPts val="0"/>
                </a:spcAft>
              </a:pP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bool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StateMachine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::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transition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      Stopped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On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event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{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if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context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guard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event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)){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exit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context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Enable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event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);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 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=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operating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entry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true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;}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false</a:t>
              </a:r>
              <a:r>
                <a:rPr lang="en-US" sz="15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</a:p>
            <a:p>
              <a:pPr algn="l">
                <a:spcAft>
                  <a:spcPts val="0"/>
                </a:spcAft>
              </a:pPr>
              <a:r>
                <a:rPr lang="en-US" sz="15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}</a:t>
              </a:r>
            </a:p>
            <a:p>
              <a:pPr algn="l">
                <a:spcAft>
                  <a:spcPts val="0"/>
                </a:spcAft>
              </a:pP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8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bool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StateMachine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::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transition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  Operating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state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Off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*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event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{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exit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();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150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//no action defined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this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-&gt;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activeSubState 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=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NULL</a:t>
              </a:r>
              <a:r>
                <a:rPr lang="en-US" sz="1500" b="1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>
                <a:spcAft>
                  <a:spcPts val="0"/>
                </a:spcAft>
              </a:pP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return</a:t>
              </a:r>
              <a:r>
                <a:rPr lang="en-US" sz="15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en-US" sz="1500" b="1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true</a:t>
              </a:r>
              <a:r>
                <a:rPr lang="en-US" sz="15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;</a:t>
              </a:r>
            </a:p>
            <a:p>
              <a:pPr algn="l">
                <a:spcAft>
                  <a:spcPts val="0"/>
                </a:spcAft>
              </a:pPr>
              <a:r>
                <a:rPr lang="en-US" sz="1500" b="1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}</a:t>
              </a:r>
              <a:endParaRPr lang="fr-FR" sz="15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2" name="orme libre 1"/>
          <p:cNvSpPr/>
          <p:nvPr/>
        </p:nvSpPr>
        <p:spPr>
          <a:xfrm>
            <a:off x="304800" y="285749"/>
            <a:ext cx="7171891" cy="3703320"/>
          </a:xfrm>
          <a:custGeom>
            <a:avLst/>
            <a:gdLst>
              <a:gd name="connsiteX0" fmla="*/ 0 w 5753100"/>
              <a:gd name="connsiteY0" fmla="*/ 57150 h 2762250"/>
              <a:gd name="connsiteX1" fmla="*/ 9525 w 5753100"/>
              <a:gd name="connsiteY1" fmla="*/ 1057275 h 2762250"/>
              <a:gd name="connsiteX2" fmla="*/ 2619375 w 5753100"/>
              <a:gd name="connsiteY2" fmla="*/ 1057275 h 2762250"/>
              <a:gd name="connsiteX3" fmla="*/ 2619375 w 5753100"/>
              <a:gd name="connsiteY3" fmla="*/ 2762250 h 2762250"/>
              <a:gd name="connsiteX4" fmla="*/ 5715000 w 5753100"/>
              <a:gd name="connsiteY4" fmla="*/ 2762250 h 2762250"/>
              <a:gd name="connsiteX5" fmla="*/ 5753100 w 5753100"/>
              <a:gd name="connsiteY5" fmla="*/ 1066800 h 2762250"/>
              <a:gd name="connsiteX6" fmla="*/ 3171825 w 5753100"/>
              <a:gd name="connsiteY6" fmla="*/ 1076325 h 2762250"/>
              <a:gd name="connsiteX7" fmla="*/ 3171825 w 5753100"/>
              <a:gd name="connsiteY7" fmla="*/ 0 h 2762250"/>
              <a:gd name="connsiteX8" fmla="*/ 0 w 5753100"/>
              <a:gd name="connsiteY8" fmla="*/ 57150 h 2762250"/>
              <a:gd name="connsiteX0" fmla="*/ 0 w 5753100"/>
              <a:gd name="connsiteY0" fmla="*/ 22426 h 2727526"/>
              <a:gd name="connsiteX1" fmla="*/ 9525 w 5753100"/>
              <a:gd name="connsiteY1" fmla="*/ 1022551 h 2727526"/>
              <a:gd name="connsiteX2" fmla="*/ 2619375 w 5753100"/>
              <a:gd name="connsiteY2" fmla="*/ 1022551 h 2727526"/>
              <a:gd name="connsiteX3" fmla="*/ 2619375 w 5753100"/>
              <a:gd name="connsiteY3" fmla="*/ 2727526 h 2727526"/>
              <a:gd name="connsiteX4" fmla="*/ 5715000 w 5753100"/>
              <a:gd name="connsiteY4" fmla="*/ 2727526 h 2727526"/>
              <a:gd name="connsiteX5" fmla="*/ 5753100 w 5753100"/>
              <a:gd name="connsiteY5" fmla="*/ 1032076 h 2727526"/>
              <a:gd name="connsiteX6" fmla="*/ 3171825 w 5753100"/>
              <a:gd name="connsiteY6" fmla="*/ 1041601 h 2727526"/>
              <a:gd name="connsiteX7" fmla="*/ 3160250 w 5753100"/>
              <a:gd name="connsiteY7" fmla="*/ 0 h 2727526"/>
              <a:gd name="connsiteX8" fmla="*/ 0 w 5753100"/>
              <a:gd name="connsiteY8" fmla="*/ 22426 h 2727526"/>
              <a:gd name="connsiteX0" fmla="*/ 0 w 5753100"/>
              <a:gd name="connsiteY0" fmla="*/ 0 h 2705100"/>
              <a:gd name="connsiteX1" fmla="*/ 9525 w 5753100"/>
              <a:gd name="connsiteY1" fmla="*/ 1000125 h 2705100"/>
              <a:gd name="connsiteX2" fmla="*/ 2619375 w 5753100"/>
              <a:gd name="connsiteY2" fmla="*/ 1000125 h 2705100"/>
              <a:gd name="connsiteX3" fmla="*/ 2619375 w 5753100"/>
              <a:gd name="connsiteY3" fmla="*/ 2705100 h 2705100"/>
              <a:gd name="connsiteX4" fmla="*/ 5715000 w 5753100"/>
              <a:gd name="connsiteY4" fmla="*/ 2705100 h 2705100"/>
              <a:gd name="connsiteX5" fmla="*/ 5753100 w 5753100"/>
              <a:gd name="connsiteY5" fmla="*/ 1009650 h 2705100"/>
              <a:gd name="connsiteX6" fmla="*/ 3171825 w 5753100"/>
              <a:gd name="connsiteY6" fmla="*/ 1019175 h 2705100"/>
              <a:gd name="connsiteX7" fmla="*/ 3160250 w 5753100"/>
              <a:gd name="connsiteY7" fmla="*/ 723 h 2705100"/>
              <a:gd name="connsiteX8" fmla="*/ 0 w 5753100"/>
              <a:gd name="connsiteY8" fmla="*/ 0 h 2705100"/>
              <a:gd name="connsiteX0" fmla="*/ 0 w 5753100"/>
              <a:gd name="connsiteY0" fmla="*/ 0 h 2705100"/>
              <a:gd name="connsiteX1" fmla="*/ 9525 w 5753100"/>
              <a:gd name="connsiteY1" fmla="*/ 1000125 h 2705100"/>
              <a:gd name="connsiteX2" fmla="*/ 2619375 w 5753100"/>
              <a:gd name="connsiteY2" fmla="*/ 1000125 h 2705100"/>
              <a:gd name="connsiteX3" fmla="*/ 2619375 w 5753100"/>
              <a:gd name="connsiteY3" fmla="*/ 2705100 h 2705100"/>
              <a:gd name="connsiteX4" fmla="*/ 5715000 w 5753100"/>
              <a:gd name="connsiteY4" fmla="*/ 2705100 h 2705100"/>
              <a:gd name="connsiteX5" fmla="*/ 5753100 w 5753100"/>
              <a:gd name="connsiteY5" fmla="*/ 1009650 h 2705100"/>
              <a:gd name="connsiteX6" fmla="*/ 3171825 w 5753100"/>
              <a:gd name="connsiteY6" fmla="*/ 1019175 h 2705100"/>
              <a:gd name="connsiteX7" fmla="*/ 3160250 w 5753100"/>
              <a:gd name="connsiteY7" fmla="*/ 723 h 2705100"/>
              <a:gd name="connsiteX8" fmla="*/ 0 w 5753100"/>
              <a:gd name="connsiteY8" fmla="*/ 0 h 2705100"/>
              <a:gd name="connsiteX0" fmla="*/ 0 w 5753100"/>
              <a:gd name="connsiteY0" fmla="*/ 0 h 2705100"/>
              <a:gd name="connsiteX1" fmla="*/ 9525 w 5753100"/>
              <a:gd name="connsiteY1" fmla="*/ 1000125 h 2705100"/>
              <a:gd name="connsiteX2" fmla="*/ 2619375 w 5753100"/>
              <a:gd name="connsiteY2" fmla="*/ 1000125 h 2705100"/>
              <a:gd name="connsiteX3" fmla="*/ 2619375 w 5753100"/>
              <a:gd name="connsiteY3" fmla="*/ 2705100 h 2705100"/>
              <a:gd name="connsiteX4" fmla="*/ 5715000 w 5753100"/>
              <a:gd name="connsiteY4" fmla="*/ 2705100 h 2705100"/>
              <a:gd name="connsiteX5" fmla="*/ 5753100 w 5753100"/>
              <a:gd name="connsiteY5" fmla="*/ 1032800 h 2705100"/>
              <a:gd name="connsiteX6" fmla="*/ 3171825 w 5753100"/>
              <a:gd name="connsiteY6" fmla="*/ 1019175 h 2705100"/>
              <a:gd name="connsiteX7" fmla="*/ 3160250 w 5753100"/>
              <a:gd name="connsiteY7" fmla="*/ 723 h 2705100"/>
              <a:gd name="connsiteX8" fmla="*/ 0 w 5753100"/>
              <a:gd name="connsiteY8" fmla="*/ 0 h 2705100"/>
              <a:gd name="connsiteX0" fmla="*/ 0 w 5718376"/>
              <a:gd name="connsiteY0" fmla="*/ 0 h 2705100"/>
              <a:gd name="connsiteX1" fmla="*/ 9525 w 5718376"/>
              <a:gd name="connsiteY1" fmla="*/ 1000125 h 2705100"/>
              <a:gd name="connsiteX2" fmla="*/ 2619375 w 5718376"/>
              <a:gd name="connsiteY2" fmla="*/ 1000125 h 2705100"/>
              <a:gd name="connsiteX3" fmla="*/ 2619375 w 5718376"/>
              <a:gd name="connsiteY3" fmla="*/ 2705100 h 2705100"/>
              <a:gd name="connsiteX4" fmla="*/ 5715000 w 5718376"/>
              <a:gd name="connsiteY4" fmla="*/ 2705100 h 2705100"/>
              <a:gd name="connsiteX5" fmla="*/ 5718376 w 5718376"/>
              <a:gd name="connsiteY5" fmla="*/ 1032800 h 2705100"/>
              <a:gd name="connsiteX6" fmla="*/ 3171825 w 5718376"/>
              <a:gd name="connsiteY6" fmla="*/ 1019175 h 2705100"/>
              <a:gd name="connsiteX7" fmla="*/ 3160250 w 5718376"/>
              <a:gd name="connsiteY7" fmla="*/ 723 h 2705100"/>
              <a:gd name="connsiteX8" fmla="*/ 0 w 5718376"/>
              <a:gd name="connsiteY8" fmla="*/ 0 h 2705100"/>
              <a:gd name="connsiteX0" fmla="*/ 0 w 5715002"/>
              <a:gd name="connsiteY0" fmla="*/ 0 h 2705100"/>
              <a:gd name="connsiteX1" fmla="*/ 9525 w 5715002"/>
              <a:gd name="connsiteY1" fmla="*/ 1000125 h 2705100"/>
              <a:gd name="connsiteX2" fmla="*/ 2619375 w 5715002"/>
              <a:gd name="connsiteY2" fmla="*/ 1000125 h 2705100"/>
              <a:gd name="connsiteX3" fmla="*/ 2619375 w 5715002"/>
              <a:gd name="connsiteY3" fmla="*/ 2705100 h 2705100"/>
              <a:gd name="connsiteX4" fmla="*/ 5715000 w 5715002"/>
              <a:gd name="connsiteY4" fmla="*/ 2705100 h 2705100"/>
              <a:gd name="connsiteX5" fmla="*/ 5276416 w 5715002"/>
              <a:gd name="connsiteY5" fmla="*/ 1025180 h 2705100"/>
              <a:gd name="connsiteX6" fmla="*/ 3171825 w 5715002"/>
              <a:gd name="connsiteY6" fmla="*/ 1019175 h 2705100"/>
              <a:gd name="connsiteX7" fmla="*/ 3160250 w 5715002"/>
              <a:gd name="connsiteY7" fmla="*/ 723 h 2705100"/>
              <a:gd name="connsiteX8" fmla="*/ 0 w 5715002"/>
              <a:gd name="connsiteY8" fmla="*/ 0 h 2705100"/>
              <a:gd name="connsiteX0" fmla="*/ 0 w 5276416"/>
              <a:gd name="connsiteY0" fmla="*/ 0 h 2712720"/>
              <a:gd name="connsiteX1" fmla="*/ 9525 w 5276416"/>
              <a:gd name="connsiteY1" fmla="*/ 1000125 h 2712720"/>
              <a:gd name="connsiteX2" fmla="*/ 2619375 w 5276416"/>
              <a:gd name="connsiteY2" fmla="*/ 1000125 h 2712720"/>
              <a:gd name="connsiteX3" fmla="*/ 2619375 w 5276416"/>
              <a:gd name="connsiteY3" fmla="*/ 2705100 h 2712720"/>
              <a:gd name="connsiteX4" fmla="*/ 5273040 w 5276416"/>
              <a:gd name="connsiteY4" fmla="*/ 2712720 h 2712720"/>
              <a:gd name="connsiteX5" fmla="*/ 5276416 w 5276416"/>
              <a:gd name="connsiteY5" fmla="*/ 1025180 h 2712720"/>
              <a:gd name="connsiteX6" fmla="*/ 3171825 w 5276416"/>
              <a:gd name="connsiteY6" fmla="*/ 1019175 h 2712720"/>
              <a:gd name="connsiteX7" fmla="*/ 3160250 w 5276416"/>
              <a:gd name="connsiteY7" fmla="*/ 723 h 2712720"/>
              <a:gd name="connsiteX8" fmla="*/ 0 w 5276416"/>
              <a:gd name="connsiteY8" fmla="*/ 0 h 2712720"/>
              <a:gd name="connsiteX0" fmla="*/ 0 w 5276416"/>
              <a:gd name="connsiteY0" fmla="*/ 770802 h 3483522"/>
              <a:gd name="connsiteX1" fmla="*/ 9525 w 5276416"/>
              <a:gd name="connsiteY1" fmla="*/ 1770927 h 3483522"/>
              <a:gd name="connsiteX2" fmla="*/ 2619375 w 5276416"/>
              <a:gd name="connsiteY2" fmla="*/ 1770927 h 3483522"/>
              <a:gd name="connsiteX3" fmla="*/ 2619375 w 5276416"/>
              <a:gd name="connsiteY3" fmla="*/ 3475902 h 3483522"/>
              <a:gd name="connsiteX4" fmla="*/ 5273040 w 5276416"/>
              <a:gd name="connsiteY4" fmla="*/ 3483522 h 3483522"/>
              <a:gd name="connsiteX5" fmla="*/ 5276416 w 5276416"/>
              <a:gd name="connsiteY5" fmla="*/ 1795982 h 3483522"/>
              <a:gd name="connsiteX6" fmla="*/ 3171825 w 5276416"/>
              <a:gd name="connsiteY6" fmla="*/ 1789977 h 3483522"/>
              <a:gd name="connsiteX7" fmla="*/ 3150725 w 5276416"/>
              <a:gd name="connsiteY7" fmla="*/ 0 h 3483522"/>
              <a:gd name="connsiteX8" fmla="*/ 0 w 5276416"/>
              <a:gd name="connsiteY8" fmla="*/ 770802 h 3483522"/>
              <a:gd name="connsiteX0" fmla="*/ 0 w 6914716"/>
              <a:gd name="connsiteY0" fmla="*/ 0 h 3484245"/>
              <a:gd name="connsiteX1" fmla="*/ 1647825 w 6914716"/>
              <a:gd name="connsiteY1" fmla="*/ 1771650 h 3484245"/>
              <a:gd name="connsiteX2" fmla="*/ 4257675 w 6914716"/>
              <a:gd name="connsiteY2" fmla="*/ 1771650 h 3484245"/>
              <a:gd name="connsiteX3" fmla="*/ 4257675 w 6914716"/>
              <a:gd name="connsiteY3" fmla="*/ 3476625 h 3484245"/>
              <a:gd name="connsiteX4" fmla="*/ 6911340 w 6914716"/>
              <a:gd name="connsiteY4" fmla="*/ 3484245 h 3484245"/>
              <a:gd name="connsiteX5" fmla="*/ 6914716 w 6914716"/>
              <a:gd name="connsiteY5" fmla="*/ 1796705 h 3484245"/>
              <a:gd name="connsiteX6" fmla="*/ 4810125 w 6914716"/>
              <a:gd name="connsiteY6" fmla="*/ 1790700 h 3484245"/>
              <a:gd name="connsiteX7" fmla="*/ 4789025 w 6914716"/>
              <a:gd name="connsiteY7" fmla="*/ 723 h 3484245"/>
              <a:gd name="connsiteX8" fmla="*/ 0 w 6914716"/>
              <a:gd name="connsiteY8" fmla="*/ 0 h 3484245"/>
              <a:gd name="connsiteX0" fmla="*/ 0 w 6914716"/>
              <a:gd name="connsiteY0" fmla="*/ 0 h 3484245"/>
              <a:gd name="connsiteX1" fmla="*/ 0 w 6914716"/>
              <a:gd name="connsiteY1" fmla="*/ 1628775 h 3484245"/>
              <a:gd name="connsiteX2" fmla="*/ 4257675 w 6914716"/>
              <a:gd name="connsiteY2" fmla="*/ 1771650 h 3484245"/>
              <a:gd name="connsiteX3" fmla="*/ 4257675 w 6914716"/>
              <a:gd name="connsiteY3" fmla="*/ 3476625 h 3484245"/>
              <a:gd name="connsiteX4" fmla="*/ 6911340 w 6914716"/>
              <a:gd name="connsiteY4" fmla="*/ 3484245 h 3484245"/>
              <a:gd name="connsiteX5" fmla="*/ 6914716 w 6914716"/>
              <a:gd name="connsiteY5" fmla="*/ 1796705 h 3484245"/>
              <a:gd name="connsiteX6" fmla="*/ 4810125 w 6914716"/>
              <a:gd name="connsiteY6" fmla="*/ 1790700 h 3484245"/>
              <a:gd name="connsiteX7" fmla="*/ 4789025 w 6914716"/>
              <a:gd name="connsiteY7" fmla="*/ 723 h 3484245"/>
              <a:gd name="connsiteX8" fmla="*/ 0 w 6914716"/>
              <a:gd name="connsiteY8" fmla="*/ 0 h 3484245"/>
              <a:gd name="connsiteX0" fmla="*/ 0 w 6914716"/>
              <a:gd name="connsiteY0" fmla="*/ 0 h 3484245"/>
              <a:gd name="connsiteX1" fmla="*/ 0 w 6914716"/>
              <a:gd name="connsiteY1" fmla="*/ 1628775 h 3484245"/>
              <a:gd name="connsiteX2" fmla="*/ 3162300 w 6914716"/>
              <a:gd name="connsiteY2" fmla="*/ 1666875 h 3484245"/>
              <a:gd name="connsiteX3" fmla="*/ 4257675 w 6914716"/>
              <a:gd name="connsiteY3" fmla="*/ 3476625 h 3484245"/>
              <a:gd name="connsiteX4" fmla="*/ 6911340 w 6914716"/>
              <a:gd name="connsiteY4" fmla="*/ 3484245 h 3484245"/>
              <a:gd name="connsiteX5" fmla="*/ 6914716 w 6914716"/>
              <a:gd name="connsiteY5" fmla="*/ 1796705 h 3484245"/>
              <a:gd name="connsiteX6" fmla="*/ 4810125 w 6914716"/>
              <a:gd name="connsiteY6" fmla="*/ 1790700 h 3484245"/>
              <a:gd name="connsiteX7" fmla="*/ 4789025 w 6914716"/>
              <a:gd name="connsiteY7" fmla="*/ 723 h 3484245"/>
              <a:gd name="connsiteX8" fmla="*/ 0 w 6914716"/>
              <a:gd name="connsiteY8" fmla="*/ 0 h 3484245"/>
              <a:gd name="connsiteX0" fmla="*/ 0 w 6914716"/>
              <a:gd name="connsiteY0" fmla="*/ 0 h 3484245"/>
              <a:gd name="connsiteX1" fmla="*/ 0 w 6914716"/>
              <a:gd name="connsiteY1" fmla="*/ 1628775 h 3484245"/>
              <a:gd name="connsiteX2" fmla="*/ 3162300 w 6914716"/>
              <a:gd name="connsiteY2" fmla="*/ 1666875 h 3484245"/>
              <a:gd name="connsiteX3" fmla="*/ 4257675 w 6914716"/>
              <a:gd name="connsiteY3" fmla="*/ 3476625 h 3484245"/>
              <a:gd name="connsiteX4" fmla="*/ 6911340 w 6914716"/>
              <a:gd name="connsiteY4" fmla="*/ 3484245 h 3484245"/>
              <a:gd name="connsiteX5" fmla="*/ 6914716 w 6914716"/>
              <a:gd name="connsiteY5" fmla="*/ 1796705 h 3484245"/>
              <a:gd name="connsiteX6" fmla="*/ 4810125 w 6914716"/>
              <a:gd name="connsiteY6" fmla="*/ 1790700 h 3484245"/>
              <a:gd name="connsiteX7" fmla="*/ 4789025 w 6914716"/>
              <a:gd name="connsiteY7" fmla="*/ 723 h 3484245"/>
              <a:gd name="connsiteX8" fmla="*/ 0 w 6914716"/>
              <a:gd name="connsiteY8" fmla="*/ 0 h 3484245"/>
              <a:gd name="connsiteX0" fmla="*/ 0 w 6914716"/>
              <a:gd name="connsiteY0" fmla="*/ 0 h 3484245"/>
              <a:gd name="connsiteX1" fmla="*/ 0 w 6914716"/>
              <a:gd name="connsiteY1" fmla="*/ 1628775 h 3484245"/>
              <a:gd name="connsiteX2" fmla="*/ 3181350 w 6914716"/>
              <a:gd name="connsiteY2" fmla="*/ 1666875 h 3484245"/>
              <a:gd name="connsiteX3" fmla="*/ 4257675 w 6914716"/>
              <a:gd name="connsiteY3" fmla="*/ 3476625 h 3484245"/>
              <a:gd name="connsiteX4" fmla="*/ 6911340 w 6914716"/>
              <a:gd name="connsiteY4" fmla="*/ 3484245 h 3484245"/>
              <a:gd name="connsiteX5" fmla="*/ 6914716 w 6914716"/>
              <a:gd name="connsiteY5" fmla="*/ 1796705 h 3484245"/>
              <a:gd name="connsiteX6" fmla="*/ 4810125 w 6914716"/>
              <a:gd name="connsiteY6" fmla="*/ 1790700 h 3484245"/>
              <a:gd name="connsiteX7" fmla="*/ 4789025 w 6914716"/>
              <a:gd name="connsiteY7" fmla="*/ 723 h 3484245"/>
              <a:gd name="connsiteX8" fmla="*/ 0 w 6914716"/>
              <a:gd name="connsiteY8" fmla="*/ 0 h 3484245"/>
              <a:gd name="connsiteX0" fmla="*/ 0 w 6914716"/>
              <a:gd name="connsiteY0" fmla="*/ 0 h 3484245"/>
              <a:gd name="connsiteX1" fmla="*/ 0 w 6914716"/>
              <a:gd name="connsiteY1" fmla="*/ 1628775 h 3484245"/>
              <a:gd name="connsiteX2" fmla="*/ 3181350 w 6914716"/>
              <a:gd name="connsiteY2" fmla="*/ 1647825 h 3484245"/>
              <a:gd name="connsiteX3" fmla="*/ 4257675 w 6914716"/>
              <a:gd name="connsiteY3" fmla="*/ 3476625 h 3484245"/>
              <a:gd name="connsiteX4" fmla="*/ 6911340 w 6914716"/>
              <a:gd name="connsiteY4" fmla="*/ 3484245 h 3484245"/>
              <a:gd name="connsiteX5" fmla="*/ 6914716 w 6914716"/>
              <a:gd name="connsiteY5" fmla="*/ 1796705 h 3484245"/>
              <a:gd name="connsiteX6" fmla="*/ 4810125 w 6914716"/>
              <a:gd name="connsiteY6" fmla="*/ 1790700 h 3484245"/>
              <a:gd name="connsiteX7" fmla="*/ 4789025 w 6914716"/>
              <a:gd name="connsiteY7" fmla="*/ 723 h 3484245"/>
              <a:gd name="connsiteX8" fmla="*/ 0 w 6914716"/>
              <a:gd name="connsiteY8" fmla="*/ 0 h 3484245"/>
              <a:gd name="connsiteX0" fmla="*/ 0 w 6914716"/>
              <a:gd name="connsiteY0" fmla="*/ 0 h 3686175"/>
              <a:gd name="connsiteX1" fmla="*/ 0 w 6914716"/>
              <a:gd name="connsiteY1" fmla="*/ 1628775 h 3686175"/>
              <a:gd name="connsiteX2" fmla="*/ 3181350 w 6914716"/>
              <a:gd name="connsiteY2" fmla="*/ 1647825 h 3686175"/>
              <a:gd name="connsiteX3" fmla="*/ 3181350 w 6914716"/>
              <a:gd name="connsiteY3" fmla="*/ 3686175 h 3686175"/>
              <a:gd name="connsiteX4" fmla="*/ 6911340 w 6914716"/>
              <a:gd name="connsiteY4" fmla="*/ 3484245 h 3686175"/>
              <a:gd name="connsiteX5" fmla="*/ 6914716 w 6914716"/>
              <a:gd name="connsiteY5" fmla="*/ 1796705 h 3686175"/>
              <a:gd name="connsiteX6" fmla="*/ 4810125 w 6914716"/>
              <a:gd name="connsiteY6" fmla="*/ 1790700 h 3686175"/>
              <a:gd name="connsiteX7" fmla="*/ 4789025 w 6914716"/>
              <a:gd name="connsiteY7" fmla="*/ 723 h 3686175"/>
              <a:gd name="connsiteX8" fmla="*/ 0 w 6914716"/>
              <a:gd name="connsiteY8" fmla="*/ 0 h 3686175"/>
              <a:gd name="connsiteX0" fmla="*/ 0 w 7158993"/>
              <a:gd name="connsiteY0" fmla="*/ 0 h 3731895"/>
              <a:gd name="connsiteX1" fmla="*/ 0 w 7158993"/>
              <a:gd name="connsiteY1" fmla="*/ 1628775 h 3731895"/>
              <a:gd name="connsiteX2" fmla="*/ 3181350 w 7158993"/>
              <a:gd name="connsiteY2" fmla="*/ 1647825 h 3731895"/>
              <a:gd name="connsiteX3" fmla="*/ 3181350 w 7158993"/>
              <a:gd name="connsiteY3" fmla="*/ 3686175 h 3731895"/>
              <a:gd name="connsiteX4" fmla="*/ 7158990 w 7158993"/>
              <a:gd name="connsiteY4" fmla="*/ 3731895 h 3731895"/>
              <a:gd name="connsiteX5" fmla="*/ 6914716 w 7158993"/>
              <a:gd name="connsiteY5" fmla="*/ 1796705 h 3731895"/>
              <a:gd name="connsiteX6" fmla="*/ 4810125 w 7158993"/>
              <a:gd name="connsiteY6" fmla="*/ 1790700 h 3731895"/>
              <a:gd name="connsiteX7" fmla="*/ 4789025 w 7158993"/>
              <a:gd name="connsiteY7" fmla="*/ 723 h 3731895"/>
              <a:gd name="connsiteX8" fmla="*/ 0 w 7158993"/>
              <a:gd name="connsiteY8" fmla="*/ 0 h 3731895"/>
              <a:gd name="connsiteX0" fmla="*/ 0 w 7158993"/>
              <a:gd name="connsiteY0" fmla="*/ 0 h 3703320"/>
              <a:gd name="connsiteX1" fmla="*/ 0 w 7158993"/>
              <a:gd name="connsiteY1" fmla="*/ 1628775 h 3703320"/>
              <a:gd name="connsiteX2" fmla="*/ 3181350 w 7158993"/>
              <a:gd name="connsiteY2" fmla="*/ 1647825 h 3703320"/>
              <a:gd name="connsiteX3" fmla="*/ 3181350 w 7158993"/>
              <a:gd name="connsiteY3" fmla="*/ 3686175 h 3703320"/>
              <a:gd name="connsiteX4" fmla="*/ 7158990 w 7158993"/>
              <a:gd name="connsiteY4" fmla="*/ 3703320 h 3703320"/>
              <a:gd name="connsiteX5" fmla="*/ 6914716 w 7158993"/>
              <a:gd name="connsiteY5" fmla="*/ 1796705 h 3703320"/>
              <a:gd name="connsiteX6" fmla="*/ 4810125 w 7158993"/>
              <a:gd name="connsiteY6" fmla="*/ 1790700 h 3703320"/>
              <a:gd name="connsiteX7" fmla="*/ 4789025 w 7158993"/>
              <a:gd name="connsiteY7" fmla="*/ 723 h 3703320"/>
              <a:gd name="connsiteX8" fmla="*/ 0 w 7158993"/>
              <a:gd name="connsiteY8" fmla="*/ 0 h 3703320"/>
              <a:gd name="connsiteX0" fmla="*/ 0 w 7171891"/>
              <a:gd name="connsiteY0" fmla="*/ 0 h 3703320"/>
              <a:gd name="connsiteX1" fmla="*/ 0 w 7171891"/>
              <a:gd name="connsiteY1" fmla="*/ 1628775 h 3703320"/>
              <a:gd name="connsiteX2" fmla="*/ 3181350 w 7171891"/>
              <a:gd name="connsiteY2" fmla="*/ 1647825 h 3703320"/>
              <a:gd name="connsiteX3" fmla="*/ 3181350 w 7171891"/>
              <a:gd name="connsiteY3" fmla="*/ 3686175 h 3703320"/>
              <a:gd name="connsiteX4" fmla="*/ 7158990 w 7171891"/>
              <a:gd name="connsiteY4" fmla="*/ 3703320 h 3703320"/>
              <a:gd name="connsiteX5" fmla="*/ 7171891 w 7171891"/>
              <a:gd name="connsiteY5" fmla="*/ 1834805 h 3703320"/>
              <a:gd name="connsiteX6" fmla="*/ 4810125 w 7171891"/>
              <a:gd name="connsiteY6" fmla="*/ 1790700 h 3703320"/>
              <a:gd name="connsiteX7" fmla="*/ 4789025 w 7171891"/>
              <a:gd name="connsiteY7" fmla="*/ 723 h 3703320"/>
              <a:gd name="connsiteX8" fmla="*/ 0 w 7171891"/>
              <a:gd name="connsiteY8" fmla="*/ 0 h 3703320"/>
              <a:gd name="connsiteX0" fmla="*/ 0 w 7171891"/>
              <a:gd name="connsiteY0" fmla="*/ 0 h 3703320"/>
              <a:gd name="connsiteX1" fmla="*/ 0 w 7171891"/>
              <a:gd name="connsiteY1" fmla="*/ 1628775 h 3703320"/>
              <a:gd name="connsiteX2" fmla="*/ 3181350 w 7171891"/>
              <a:gd name="connsiteY2" fmla="*/ 1647825 h 3703320"/>
              <a:gd name="connsiteX3" fmla="*/ 3181350 w 7171891"/>
              <a:gd name="connsiteY3" fmla="*/ 3686175 h 3703320"/>
              <a:gd name="connsiteX4" fmla="*/ 7158990 w 7171891"/>
              <a:gd name="connsiteY4" fmla="*/ 3703320 h 3703320"/>
              <a:gd name="connsiteX5" fmla="*/ 7171891 w 7171891"/>
              <a:gd name="connsiteY5" fmla="*/ 1834805 h 3703320"/>
              <a:gd name="connsiteX6" fmla="*/ 5095875 w 7171891"/>
              <a:gd name="connsiteY6" fmla="*/ 1819275 h 3703320"/>
              <a:gd name="connsiteX7" fmla="*/ 4789025 w 7171891"/>
              <a:gd name="connsiteY7" fmla="*/ 723 h 3703320"/>
              <a:gd name="connsiteX8" fmla="*/ 0 w 7171891"/>
              <a:gd name="connsiteY8" fmla="*/ 0 h 3703320"/>
              <a:gd name="connsiteX0" fmla="*/ 0 w 7171891"/>
              <a:gd name="connsiteY0" fmla="*/ 0 h 3703320"/>
              <a:gd name="connsiteX1" fmla="*/ 0 w 7171891"/>
              <a:gd name="connsiteY1" fmla="*/ 1628775 h 3703320"/>
              <a:gd name="connsiteX2" fmla="*/ 3181350 w 7171891"/>
              <a:gd name="connsiteY2" fmla="*/ 1647825 h 3703320"/>
              <a:gd name="connsiteX3" fmla="*/ 3181350 w 7171891"/>
              <a:gd name="connsiteY3" fmla="*/ 3686175 h 3703320"/>
              <a:gd name="connsiteX4" fmla="*/ 7158990 w 7171891"/>
              <a:gd name="connsiteY4" fmla="*/ 3703320 h 3703320"/>
              <a:gd name="connsiteX5" fmla="*/ 7171891 w 7171891"/>
              <a:gd name="connsiteY5" fmla="*/ 1834805 h 3703320"/>
              <a:gd name="connsiteX6" fmla="*/ 5095875 w 7171891"/>
              <a:gd name="connsiteY6" fmla="*/ 1819275 h 3703320"/>
              <a:gd name="connsiteX7" fmla="*/ 5084300 w 7171891"/>
              <a:gd name="connsiteY7" fmla="*/ 723 h 3703320"/>
              <a:gd name="connsiteX8" fmla="*/ 0 w 7171891"/>
              <a:gd name="connsiteY8" fmla="*/ 0 h 3703320"/>
              <a:gd name="connsiteX0" fmla="*/ 0 w 7171891"/>
              <a:gd name="connsiteY0" fmla="*/ 0 h 3703320"/>
              <a:gd name="connsiteX1" fmla="*/ 0 w 7171891"/>
              <a:gd name="connsiteY1" fmla="*/ 1675074 h 3703320"/>
              <a:gd name="connsiteX2" fmla="*/ 3181350 w 7171891"/>
              <a:gd name="connsiteY2" fmla="*/ 1647825 h 3703320"/>
              <a:gd name="connsiteX3" fmla="*/ 3181350 w 7171891"/>
              <a:gd name="connsiteY3" fmla="*/ 3686175 h 3703320"/>
              <a:gd name="connsiteX4" fmla="*/ 7158990 w 7171891"/>
              <a:gd name="connsiteY4" fmla="*/ 3703320 h 3703320"/>
              <a:gd name="connsiteX5" fmla="*/ 7171891 w 7171891"/>
              <a:gd name="connsiteY5" fmla="*/ 1834805 h 3703320"/>
              <a:gd name="connsiteX6" fmla="*/ 5095875 w 7171891"/>
              <a:gd name="connsiteY6" fmla="*/ 1819275 h 3703320"/>
              <a:gd name="connsiteX7" fmla="*/ 5084300 w 7171891"/>
              <a:gd name="connsiteY7" fmla="*/ 723 h 3703320"/>
              <a:gd name="connsiteX8" fmla="*/ 0 w 7171891"/>
              <a:gd name="connsiteY8" fmla="*/ 0 h 3703320"/>
              <a:gd name="connsiteX0" fmla="*/ 0 w 7171891"/>
              <a:gd name="connsiteY0" fmla="*/ 0 h 3703320"/>
              <a:gd name="connsiteX1" fmla="*/ 0 w 7171891"/>
              <a:gd name="connsiteY1" fmla="*/ 1675074 h 3703320"/>
              <a:gd name="connsiteX2" fmla="*/ 3181350 w 7171891"/>
              <a:gd name="connsiteY2" fmla="*/ 1682549 h 3703320"/>
              <a:gd name="connsiteX3" fmla="*/ 3181350 w 7171891"/>
              <a:gd name="connsiteY3" fmla="*/ 3686175 h 3703320"/>
              <a:gd name="connsiteX4" fmla="*/ 7158990 w 7171891"/>
              <a:gd name="connsiteY4" fmla="*/ 3703320 h 3703320"/>
              <a:gd name="connsiteX5" fmla="*/ 7171891 w 7171891"/>
              <a:gd name="connsiteY5" fmla="*/ 1834805 h 3703320"/>
              <a:gd name="connsiteX6" fmla="*/ 5095875 w 7171891"/>
              <a:gd name="connsiteY6" fmla="*/ 1819275 h 3703320"/>
              <a:gd name="connsiteX7" fmla="*/ 5084300 w 7171891"/>
              <a:gd name="connsiteY7" fmla="*/ 723 h 3703320"/>
              <a:gd name="connsiteX8" fmla="*/ 0 w 7171891"/>
              <a:gd name="connsiteY8" fmla="*/ 0 h 3703320"/>
              <a:gd name="connsiteX0" fmla="*/ 0 w 7171891"/>
              <a:gd name="connsiteY0" fmla="*/ 0 h 3703320"/>
              <a:gd name="connsiteX1" fmla="*/ 0 w 7171891"/>
              <a:gd name="connsiteY1" fmla="*/ 1675074 h 3703320"/>
              <a:gd name="connsiteX2" fmla="*/ 3297097 w 7171891"/>
              <a:gd name="connsiteY2" fmla="*/ 1694124 h 3703320"/>
              <a:gd name="connsiteX3" fmla="*/ 3181350 w 7171891"/>
              <a:gd name="connsiteY3" fmla="*/ 3686175 h 3703320"/>
              <a:gd name="connsiteX4" fmla="*/ 7158990 w 7171891"/>
              <a:gd name="connsiteY4" fmla="*/ 3703320 h 3703320"/>
              <a:gd name="connsiteX5" fmla="*/ 7171891 w 7171891"/>
              <a:gd name="connsiteY5" fmla="*/ 1834805 h 3703320"/>
              <a:gd name="connsiteX6" fmla="*/ 5095875 w 7171891"/>
              <a:gd name="connsiteY6" fmla="*/ 1819275 h 3703320"/>
              <a:gd name="connsiteX7" fmla="*/ 5084300 w 7171891"/>
              <a:gd name="connsiteY7" fmla="*/ 723 h 3703320"/>
              <a:gd name="connsiteX8" fmla="*/ 0 w 7171891"/>
              <a:gd name="connsiteY8" fmla="*/ 0 h 3703320"/>
              <a:gd name="connsiteX0" fmla="*/ 0 w 7171891"/>
              <a:gd name="connsiteY0" fmla="*/ 0 h 3703320"/>
              <a:gd name="connsiteX1" fmla="*/ 0 w 7171891"/>
              <a:gd name="connsiteY1" fmla="*/ 1675074 h 3703320"/>
              <a:gd name="connsiteX2" fmla="*/ 3297097 w 7171891"/>
              <a:gd name="connsiteY2" fmla="*/ 1694124 h 3703320"/>
              <a:gd name="connsiteX3" fmla="*/ 3262373 w 7171891"/>
              <a:gd name="connsiteY3" fmla="*/ 3697750 h 3703320"/>
              <a:gd name="connsiteX4" fmla="*/ 7158990 w 7171891"/>
              <a:gd name="connsiteY4" fmla="*/ 3703320 h 3703320"/>
              <a:gd name="connsiteX5" fmla="*/ 7171891 w 7171891"/>
              <a:gd name="connsiteY5" fmla="*/ 1834805 h 3703320"/>
              <a:gd name="connsiteX6" fmla="*/ 5095875 w 7171891"/>
              <a:gd name="connsiteY6" fmla="*/ 1819275 h 3703320"/>
              <a:gd name="connsiteX7" fmla="*/ 5084300 w 7171891"/>
              <a:gd name="connsiteY7" fmla="*/ 723 h 3703320"/>
              <a:gd name="connsiteX8" fmla="*/ 0 w 7171891"/>
              <a:gd name="connsiteY8" fmla="*/ 0 h 3703320"/>
              <a:gd name="connsiteX0" fmla="*/ 0 w 7171891"/>
              <a:gd name="connsiteY0" fmla="*/ 0 h 3703320"/>
              <a:gd name="connsiteX1" fmla="*/ 0 w 7171891"/>
              <a:gd name="connsiteY1" fmla="*/ 1675074 h 3703320"/>
              <a:gd name="connsiteX2" fmla="*/ 3297097 w 7171891"/>
              <a:gd name="connsiteY2" fmla="*/ 1694124 h 3703320"/>
              <a:gd name="connsiteX3" fmla="*/ 3285522 w 7171891"/>
              <a:gd name="connsiteY3" fmla="*/ 3697750 h 3703320"/>
              <a:gd name="connsiteX4" fmla="*/ 7158990 w 7171891"/>
              <a:gd name="connsiteY4" fmla="*/ 3703320 h 3703320"/>
              <a:gd name="connsiteX5" fmla="*/ 7171891 w 7171891"/>
              <a:gd name="connsiteY5" fmla="*/ 1834805 h 3703320"/>
              <a:gd name="connsiteX6" fmla="*/ 5095875 w 7171891"/>
              <a:gd name="connsiteY6" fmla="*/ 1819275 h 3703320"/>
              <a:gd name="connsiteX7" fmla="*/ 5084300 w 7171891"/>
              <a:gd name="connsiteY7" fmla="*/ 723 h 3703320"/>
              <a:gd name="connsiteX8" fmla="*/ 0 w 7171891"/>
              <a:gd name="connsiteY8" fmla="*/ 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71891" h="3703320">
                <a:moveTo>
                  <a:pt x="0" y="0"/>
                </a:moveTo>
                <a:lnTo>
                  <a:pt x="0" y="1675074"/>
                </a:lnTo>
                <a:lnTo>
                  <a:pt x="3297097" y="1694124"/>
                </a:lnTo>
                <a:cubicBezTo>
                  <a:pt x="3293239" y="2361999"/>
                  <a:pt x="3289380" y="3029875"/>
                  <a:pt x="3285522" y="3697750"/>
                </a:cubicBezTo>
                <a:lnTo>
                  <a:pt x="7158990" y="3703320"/>
                </a:lnTo>
                <a:cubicBezTo>
                  <a:pt x="7160115" y="3145887"/>
                  <a:pt x="7170766" y="2392238"/>
                  <a:pt x="7171891" y="1834805"/>
                </a:cubicBezTo>
                <a:lnTo>
                  <a:pt x="5095875" y="1819275"/>
                </a:lnTo>
                <a:cubicBezTo>
                  <a:pt x="5092017" y="1213091"/>
                  <a:pt x="5088158" y="606907"/>
                  <a:pt x="5084300" y="723"/>
                </a:cubicBezTo>
                <a:lnTo>
                  <a:pt x="0" y="0"/>
                </a:lnTo>
                <a:close/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313722" y="2024243"/>
            <a:ext cx="4254059" cy="1840375"/>
          </a:xfrm>
          <a:custGeom>
            <a:avLst/>
            <a:gdLst>
              <a:gd name="connsiteX0" fmla="*/ 34724 w 3345084"/>
              <a:gd name="connsiteY0" fmla="*/ 0 h 1215342"/>
              <a:gd name="connsiteX1" fmla="*/ 2395960 w 3345084"/>
              <a:gd name="connsiteY1" fmla="*/ 11574 h 1215342"/>
              <a:gd name="connsiteX2" fmla="*/ 2604304 w 3345084"/>
              <a:gd name="connsiteY2" fmla="*/ 648182 h 1215342"/>
              <a:gd name="connsiteX3" fmla="*/ 3345084 w 3345084"/>
              <a:gd name="connsiteY3" fmla="*/ 740780 h 1215342"/>
              <a:gd name="connsiteX4" fmla="*/ 3345084 w 3345084"/>
              <a:gd name="connsiteY4" fmla="*/ 1215342 h 1215342"/>
              <a:gd name="connsiteX5" fmla="*/ 2639028 w 3345084"/>
              <a:gd name="connsiteY5" fmla="*/ 1180617 h 1215342"/>
              <a:gd name="connsiteX6" fmla="*/ 0 w 3345084"/>
              <a:gd name="connsiteY6" fmla="*/ 1145893 h 1215342"/>
              <a:gd name="connsiteX7" fmla="*/ 34724 w 3345084"/>
              <a:gd name="connsiteY7" fmla="*/ 0 h 1215342"/>
              <a:gd name="connsiteX0" fmla="*/ 0 w 3310360"/>
              <a:gd name="connsiteY0" fmla="*/ 0 h 1215342"/>
              <a:gd name="connsiteX1" fmla="*/ 2361236 w 3310360"/>
              <a:gd name="connsiteY1" fmla="*/ 11574 h 1215342"/>
              <a:gd name="connsiteX2" fmla="*/ 2569580 w 3310360"/>
              <a:gd name="connsiteY2" fmla="*/ 648182 h 1215342"/>
              <a:gd name="connsiteX3" fmla="*/ 3310360 w 3310360"/>
              <a:gd name="connsiteY3" fmla="*/ 740780 h 1215342"/>
              <a:gd name="connsiteX4" fmla="*/ 3310360 w 3310360"/>
              <a:gd name="connsiteY4" fmla="*/ 1215342 h 1215342"/>
              <a:gd name="connsiteX5" fmla="*/ 2604304 w 3310360"/>
              <a:gd name="connsiteY5" fmla="*/ 1180617 h 1215342"/>
              <a:gd name="connsiteX6" fmla="*/ 3376 w 3310360"/>
              <a:gd name="connsiteY6" fmla="*/ 1145893 h 1215342"/>
              <a:gd name="connsiteX7" fmla="*/ 0 w 3310360"/>
              <a:gd name="connsiteY7" fmla="*/ 0 h 1215342"/>
              <a:gd name="connsiteX0" fmla="*/ 0 w 3310360"/>
              <a:gd name="connsiteY0" fmla="*/ 0 h 1184862"/>
              <a:gd name="connsiteX1" fmla="*/ 2361236 w 3310360"/>
              <a:gd name="connsiteY1" fmla="*/ 11574 h 1184862"/>
              <a:gd name="connsiteX2" fmla="*/ 2569580 w 3310360"/>
              <a:gd name="connsiteY2" fmla="*/ 648182 h 1184862"/>
              <a:gd name="connsiteX3" fmla="*/ 3310360 w 3310360"/>
              <a:gd name="connsiteY3" fmla="*/ 740780 h 1184862"/>
              <a:gd name="connsiteX4" fmla="*/ 3310360 w 3310360"/>
              <a:gd name="connsiteY4" fmla="*/ 1184862 h 1184862"/>
              <a:gd name="connsiteX5" fmla="*/ 2604304 w 3310360"/>
              <a:gd name="connsiteY5" fmla="*/ 1180617 h 1184862"/>
              <a:gd name="connsiteX6" fmla="*/ 3376 w 3310360"/>
              <a:gd name="connsiteY6" fmla="*/ 1145893 h 1184862"/>
              <a:gd name="connsiteX7" fmla="*/ 0 w 3310360"/>
              <a:gd name="connsiteY7" fmla="*/ 0 h 1184862"/>
              <a:gd name="connsiteX0" fmla="*/ 0 w 4929610"/>
              <a:gd name="connsiteY0" fmla="*/ 0 h 1251537"/>
              <a:gd name="connsiteX1" fmla="*/ 3980486 w 4929610"/>
              <a:gd name="connsiteY1" fmla="*/ 78249 h 1251537"/>
              <a:gd name="connsiteX2" fmla="*/ 4188830 w 4929610"/>
              <a:gd name="connsiteY2" fmla="*/ 714857 h 1251537"/>
              <a:gd name="connsiteX3" fmla="*/ 4929610 w 4929610"/>
              <a:gd name="connsiteY3" fmla="*/ 807455 h 1251537"/>
              <a:gd name="connsiteX4" fmla="*/ 4929610 w 4929610"/>
              <a:gd name="connsiteY4" fmla="*/ 1251537 h 1251537"/>
              <a:gd name="connsiteX5" fmla="*/ 4223554 w 4929610"/>
              <a:gd name="connsiteY5" fmla="*/ 1247292 h 1251537"/>
              <a:gd name="connsiteX6" fmla="*/ 1622626 w 4929610"/>
              <a:gd name="connsiteY6" fmla="*/ 1212568 h 1251537"/>
              <a:gd name="connsiteX7" fmla="*/ 0 w 4929610"/>
              <a:gd name="connsiteY7" fmla="*/ 0 h 1251537"/>
              <a:gd name="connsiteX0" fmla="*/ 0 w 4929610"/>
              <a:gd name="connsiteY0" fmla="*/ 0 h 2107918"/>
              <a:gd name="connsiteX1" fmla="*/ 3980486 w 4929610"/>
              <a:gd name="connsiteY1" fmla="*/ 78249 h 2107918"/>
              <a:gd name="connsiteX2" fmla="*/ 4188830 w 4929610"/>
              <a:gd name="connsiteY2" fmla="*/ 714857 h 2107918"/>
              <a:gd name="connsiteX3" fmla="*/ 4929610 w 4929610"/>
              <a:gd name="connsiteY3" fmla="*/ 807455 h 2107918"/>
              <a:gd name="connsiteX4" fmla="*/ 4929610 w 4929610"/>
              <a:gd name="connsiteY4" fmla="*/ 1251537 h 2107918"/>
              <a:gd name="connsiteX5" fmla="*/ 4223554 w 4929610"/>
              <a:gd name="connsiteY5" fmla="*/ 1247292 h 2107918"/>
              <a:gd name="connsiteX6" fmla="*/ 3376 w 4929610"/>
              <a:gd name="connsiteY6" fmla="*/ 2107918 h 2107918"/>
              <a:gd name="connsiteX7" fmla="*/ 0 w 4929610"/>
              <a:gd name="connsiteY7" fmla="*/ 0 h 2107918"/>
              <a:gd name="connsiteX0" fmla="*/ 0 w 4929610"/>
              <a:gd name="connsiteY0" fmla="*/ 0 h 2107918"/>
              <a:gd name="connsiteX1" fmla="*/ 3380411 w 4929610"/>
              <a:gd name="connsiteY1" fmla="*/ 30624 h 2107918"/>
              <a:gd name="connsiteX2" fmla="*/ 4188830 w 4929610"/>
              <a:gd name="connsiteY2" fmla="*/ 714857 h 2107918"/>
              <a:gd name="connsiteX3" fmla="*/ 4929610 w 4929610"/>
              <a:gd name="connsiteY3" fmla="*/ 807455 h 2107918"/>
              <a:gd name="connsiteX4" fmla="*/ 4929610 w 4929610"/>
              <a:gd name="connsiteY4" fmla="*/ 1251537 h 2107918"/>
              <a:gd name="connsiteX5" fmla="*/ 4223554 w 4929610"/>
              <a:gd name="connsiteY5" fmla="*/ 1247292 h 2107918"/>
              <a:gd name="connsiteX6" fmla="*/ 3376 w 4929610"/>
              <a:gd name="connsiteY6" fmla="*/ 2107918 h 2107918"/>
              <a:gd name="connsiteX7" fmla="*/ 0 w 4929610"/>
              <a:gd name="connsiteY7" fmla="*/ 0 h 2107918"/>
              <a:gd name="connsiteX0" fmla="*/ 0 w 4929610"/>
              <a:gd name="connsiteY0" fmla="*/ 0 h 2107918"/>
              <a:gd name="connsiteX1" fmla="*/ 3380411 w 4929610"/>
              <a:gd name="connsiteY1" fmla="*/ 30624 h 2107918"/>
              <a:gd name="connsiteX2" fmla="*/ 3379205 w 4929610"/>
              <a:gd name="connsiteY2" fmla="*/ 914882 h 2107918"/>
              <a:gd name="connsiteX3" fmla="*/ 4929610 w 4929610"/>
              <a:gd name="connsiteY3" fmla="*/ 807455 h 2107918"/>
              <a:gd name="connsiteX4" fmla="*/ 4929610 w 4929610"/>
              <a:gd name="connsiteY4" fmla="*/ 1251537 h 2107918"/>
              <a:gd name="connsiteX5" fmla="*/ 4223554 w 4929610"/>
              <a:gd name="connsiteY5" fmla="*/ 1247292 h 2107918"/>
              <a:gd name="connsiteX6" fmla="*/ 3376 w 4929610"/>
              <a:gd name="connsiteY6" fmla="*/ 2107918 h 2107918"/>
              <a:gd name="connsiteX7" fmla="*/ 0 w 4929610"/>
              <a:gd name="connsiteY7" fmla="*/ 0 h 2107918"/>
              <a:gd name="connsiteX0" fmla="*/ 0 w 4929610"/>
              <a:gd name="connsiteY0" fmla="*/ 0 h 2107918"/>
              <a:gd name="connsiteX1" fmla="*/ 3380411 w 4929610"/>
              <a:gd name="connsiteY1" fmla="*/ 30624 h 2107918"/>
              <a:gd name="connsiteX2" fmla="*/ 3379205 w 4929610"/>
              <a:gd name="connsiteY2" fmla="*/ 914882 h 2107918"/>
              <a:gd name="connsiteX3" fmla="*/ 4196185 w 4929610"/>
              <a:gd name="connsiteY3" fmla="*/ 940805 h 2107918"/>
              <a:gd name="connsiteX4" fmla="*/ 4929610 w 4929610"/>
              <a:gd name="connsiteY4" fmla="*/ 1251537 h 2107918"/>
              <a:gd name="connsiteX5" fmla="*/ 4223554 w 4929610"/>
              <a:gd name="connsiteY5" fmla="*/ 1247292 h 2107918"/>
              <a:gd name="connsiteX6" fmla="*/ 3376 w 4929610"/>
              <a:gd name="connsiteY6" fmla="*/ 2107918 h 2107918"/>
              <a:gd name="connsiteX7" fmla="*/ 0 w 4929610"/>
              <a:gd name="connsiteY7" fmla="*/ 0 h 2107918"/>
              <a:gd name="connsiteX0" fmla="*/ 0 w 4929610"/>
              <a:gd name="connsiteY0" fmla="*/ 0 h 2107918"/>
              <a:gd name="connsiteX1" fmla="*/ 3380411 w 4929610"/>
              <a:gd name="connsiteY1" fmla="*/ 30624 h 2107918"/>
              <a:gd name="connsiteX2" fmla="*/ 3379205 w 4929610"/>
              <a:gd name="connsiteY2" fmla="*/ 914882 h 2107918"/>
              <a:gd name="connsiteX3" fmla="*/ 4196185 w 4929610"/>
              <a:gd name="connsiteY3" fmla="*/ 931280 h 2107918"/>
              <a:gd name="connsiteX4" fmla="*/ 4929610 w 4929610"/>
              <a:gd name="connsiteY4" fmla="*/ 1251537 h 2107918"/>
              <a:gd name="connsiteX5" fmla="*/ 4223554 w 4929610"/>
              <a:gd name="connsiteY5" fmla="*/ 1247292 h 2107918"/>
              <a:gd name="connsiteX6" fmla="*/ 3376 w 4929610"/>
              <a:gd name="connsiteY6" fmla="*/ 2107918 h 2107918"/>
              <a:gd name="connsiteX7" fmla="*/ 0 w 4929610"/>
              <a:gd name="connsiteY7" fmla="*/ 0 h 2107918"/>
              <a:gd name="connsiteX0" fmla="*/ 0 w 4929610"/>
              <a:gd name="connsiteY0" fmla="*/ 0 h 2114067"/>
              <a:gd name="connsiteX1" fmla="*/ 3380411 w 4929610"/>
              <a:gd name="connsiteY1" fmla="*/ 30624 h 2114067"/>
              <a:gd name="connsiteX2" fmla="*/ 3379205 w 4929610"/>
              <a:gd name="connsiteY2" fmla="*/ 914882 h 2114067"/>
              <a:gd name="connsiteX3" fmla="*/ 4196185 w 4929610"/>
              <a:gd name="connsiteY3" fmla="*/ 931280 h 2114067"/>
              <a:gd name="connsiteX4" fmla="*/ 4929610 w 4929610"/>
              <a:gd name="connsiteY4" fmla="*/ 1251537 h 2114067"/>
              <a:gd name="connsiteX5" fmla="*/ 3166279 w 4929610"/>
              <a:gd name="connsiteY5" fmla="*/ 2114067 h 2114067"/>
              <a:gd name="connsiteX6" fmla="*/ 3376 w 4929610"/>
              <a:gd name="connsiteY6" fmla="*/ 2107918 h 2114067"/>
              <a:gd name="connsiteX7" fmla="*/ 0 w 4929610"/>
              <a:gd name="connsiteY7" fmla="*/ 0 h 2114067"/>
              <a:gd name="connsiteX0" fmla="*/ 0 w 4196185"/>
              <a:gd name="connsiteY0" fmla="*/ 0 h 2114067"/>
              <a:gd name="connsiteX1" fmla="*/ 3380411 w 4196185"/>
              <a:gd name="connsiteY1" fmla="*/ 30624 h 2114067"/>
              <a:gd name="connsiteX2" fmla="*/ 3379205 w 4196185"/>
              <a:gd name="connsiteY2" fmla="*/ 914882 h 2114067"/>
              <a:gd name="connsiteX3" fmla="*/ 4196185 w 4196185"/>
              <a:gd name="connsiteY3" fmla="*/ 931280 h 2114067"/>
              <a:gd name="connsiteX4" fmla="*/ 4196185 w 4196185"/>
              <a:gd name="connsiteY4" fmla="*/ 1499187 h 2114067"/>
              <a:gd name="connsiteX5" fmla="*/ 3166279 w 4196185"/>
              <a:gd name="connsiteY5" fmla="*/ 2114067 h 2114067"/>
              <a:gd name="connsiteX6" fmla="*/ 3376 w 4196185"/>
              <a:gd name="connsiteY6" fmla="*/ 2107918 h 2114067"/>
              <a:gd name="connsiteX7" fmla="*/ 0 w 4196185"/>
              <a:gd name="connsiteY7" fmla="*/ 0 h 2114067"/>
              <a:gd name="connsiteX0" fmla="*/ 0 w 4196185"/>
              <a:gd name="connsiteY0" fmla="*/ 0 h 2148791"/>
              <a:gd name="connsiteX1" fmla="*/ 3380411 w 4196185"/>
              <a:gd name="connsiteY1" fmla="*/ 65348 h 2148791"/>
              <a:gd name="connsiteX2" fmla="*/ 3379205 w 4196185"/>
              <a:gd name="connsiteY2" fmla="*/ 949606 h 2148791"/>
              <a:gd name="connsiteX3" fmla="*/ 4196185 w 4196185"/>
              <a:gd name="connsiteY3" fmla="*/ 966004 h 2148791"/>
              <a:gd name="connsiteX4" fmla="*/ 4196185 w 4196185"/>
              <a:gd name="connsiteY4" fmla="*/ 1533911 h 2148791"/>
              <a:gd name="connsiteX5" fmla="*/ 3166279 w 4196185"/>
              <a:gd name="connsiteY5" fmla="*/ 2148791 h 2148791"/>
              <a:gd name="connsiteX6" fmla="*/ 3376 w 4196185"/>
              <a:gd name="connsiteY6" fmla="*/ 2142642 h 2148791"/>
              <a:gd name="connsiteX7" fmla="*/ 0 w 4196185"/>
              <a:gd name="connsiteY7" fmla="*/ 0 h 2148791"/>
              <a:gd name="connsiteX0" fmla="*/ 0 w 4196185"/>
              <a:gd name="connsiteY0" fmla="*/ 4100 h 2152891"/>
              <a:gd name="connsiteX1" fmla="*/ 3380411 w 4196185"/>
              <a:gd name="connsiteY1" fmla="*/ 0 h 2152891"/>
              <a:gd name="connsiteX2" fmla="*/ 3379205 w 4196185"/>
              <a:gd name="connsiteY2" fmla="*/ 953706 h 2152891"/>
              <a:gd name="connsiteX3" fmla="*/ 4196185 w 4196185"/>
              <a:gd name="connsiteY3" fmla="*/ 970104 h 2152891"/>
              <a:gd name="connsiteX4" fmla="*/ 4196185 w 4196185"/>
              <a:gd name="connsiteY4" fmla="*/ 1538011 h 2152891"/>
              <a:gd name="connsiteX5" fmla="*/ 3166279 w 4196185"/>
              <a:gd name="connsiteY5" fmla="*/ 2152891 h 2152891"/>
              <a:gd name="connsiteX6" fmla="*/ 3376 w 4196185"/>
              <a:gd name="connsiteY6" fmla="*/ 2146742 h 2152891"/>
              <a:gd name="connsiteX7" fmla="*/ 0 w 4196185"/>
              <a:gd name="connsiteY7" fmla="*/ 4100 h 2152891"/>
              <a:gd name="connsiteX0" fmla="*/ 0 w 4196185"/>
              <a:gd name="connsiteY0" fmla="*/ 4100 h 2152891"/>
              <a:gd name="connsiteX1" fmla="*/ 3380411 w 4196185"/>
              <a:gd name="connsiteY1" fmla="*/ 0 h 2152891"/>
              <a:gd name="connsiteX2" fmla="*/ 3379205 w 4196185"/>
              <a:gd name="connsiteY2" fmla="*/ 953706 h 2152891"/>
              <a:gd name="connsiteX3" fmla="*/ 4196185 w 4196185"/>
              <a:gd name="connsiteY3" fmla="*/ 970104 h 2152891"/>
              <a:gd name="connsiteX4" fmla="*/ 4196185 w 4196185"/>
              <a:gd name="connsiteY4" fmla="*/ 1538011 h 2152891"/>
              <a:gd name="connsiteX5" fmla="*/ 3166279 w 4196185"/>
              <a:gd name="connsiteY5" fmla="*/ 2152891 h 2152891"/>
              <a:gd name="connsiteX6" fmla="*/ 14951 w 4196185"/>
              <a:gd name="connsiteY6" fmla="*/ 2077294 h 2152891"/>
              <a:gd name="connsiteX7" fmla="*/ 0 w 4196185"/>
              <a:gd name="connsiteY7" fmla="*/ 4100 h 2152891"/>
              <a:gd name="connsiteX0" fmla="*/ 0 w 4196185"/>
              <a:gd name="connsiteY0" fmla="*/ 4100 h 2083443"/>
              <a:gd name="connsiteX1" fmla="*/ 3380411 w 4196185"/>
              <a:gd name="connsiteY1" fmla="*/ 0 h 2083443"/>
              <a:gd name="connsiteX2" fmla="*/ 3379205 w 4196185"/>
              <a:gd name="connsiteY2" fmla="*/ 953706 h 2083443"/>
              <a:gd name="connsiteX3" fmla="*/ 4196185 w 4196185"/>
              <a:gd name="connsiteY3" fmla="*/ 970104 h 2083443"/>
              <a:gd name="connsiteX4" fmla="*/ 4196185 w 4196185"/>
              <a:gd name="connsiteY4" fmla="*/ 1538011 h 2083443"/>
              <a:gd name="connsiteX5" fmla="*/ 3478795 w 4196185"/>
              <a:gd name="connsiteY5" fmla="*/ 2083443 h 2083443"/>
              <a:gd name="connsiteX6" fmla="*/ 14951 w 4196185"/>
              <a:gd name="connsiteY6" fmla="*/ 2077294 h 2083443"/>
              <a:gd name="connsiteX7" fmla="*/ 0 w 4196185"/>
              <a:gd name="connsiteY7" fmla="*/ 4100 h 2083443"/>
              <a:gd name="connsiteX0" fmla="*/ 0 w 4254058"/>
              <a:gd name="connsiteY0" fmla="*/ 4100 h 2083443"/>
              <a:gd name="connsiteX1" fmla="*/ 3380411 w 4254058"/>
              <a:gd name="connsiteY1" fmla="*/ 0 h 2083443"/>
              <a:gd name="connsiteX2" fmla="*/ 3379205 w 4254058"/>
              <a:gd name="connsiteY2" fmla="*/ 953706 h 2083443"/>
              <a:gd name="connsiteX3" fmla="*/ 4254058 w 4254058"/>
              <a:gd name="connsiteY3" fmla="*/ 958529 h 2083443"/>
              <a:gd name="connsiteX4" fmla="*/ 4196185 w 4254058"/>
              <a:gd name="connsiteY4" fmla="*/ 1538011 h 2083443"/>
              <a:gd name="connsiteX5" fmla="*/ 3478795 w 4254058"/>
              <a:gd name="connsiteY5" fmla="*/ 2083443 h 2083443"/>
              <a:gd name="connsiteX6" fmla="*/ 14951 w 4254058"/>
              <a:gd name="connsiteY6" fmla="*/ 2077294 h 2083443"/>
              <a:gd name="connsiteX7" fmla="*/ 0 w 4254058"/>
              <a:gd name="connsiteY7" fmla="*/ 4100 h 2083443"/>
              <a:gd name="connsiteX0" fmla="*/ 0 w 4254059"/>
              <a:gd name="connsiteY0" fmla="*/ 4100 h 2083443"/>
              <a:gd name="connsiteX1" fmla="*/ 3380411 w 4254059"/>
              <a:gd name="connsiteY1" fmla="*/ 0 h 2083443"/>
              <a:gd name="connsiteX2" fmla="*/ 3379205 w 4254059"/>
              <a:gd name="connsiteY2" fmla="*/ 953706 h 2083443"/>
              <a:gd name="connsiteX3" fmla="*/ 4254058 w 4254059"/>
              <a:gd name="connsiteY3" fmla="*/ 958529 h 2083443"/>
              <a:gd name="connsiteX4" fmla="*/ 4254059 w 4254059"/>
              <a:gd name="connsiteY4" fmla="*/ 1561161 h 2083443"/>
              <a:gd name="connsiteX5" fmla="*/ 3478795 w 4254059"/>
              <a:gd name="connsiteY5" fmla="*/ 2083443 h 2083443"/>
              <a:gd name="connsiteX6" fmla="*/ 14951 w 4254059"/>
              <a:gd name="connsiteY6" fmla="*/ 2077294 h 2083443"/>
              <a:gd name="connsiteX7" fmla="*/ 0 w 4254059"/>
              <a:gd name="connsiteY7" fmla="*/ 4100 h 2083443"/>
              <a:gd name="connsiteX0" fmla="*/ 0 w 4254059"/>
              <a:gd name="connsiteY0" fmla="*/ 4100 h 2083443"/>
              <a:gd name="connsiteX1" fmla="*/ 3380411 w 4254059"/>
              <a:gd name="connsiteY1" fmla="*/ 0 h 2083443"/>
              <a:gd name="connsiteX2" fmla="*/ 3379205 w 4254059"/>
              <a:gd name="connsiteY2" fmla="*/ 953706 h 2083443"/>
              <a:gd name="connsiteX3" fmla="*/ 4254058 w 4254059"/>
              <a:gd name="connsiteY3" fmla="*/ 958529 h 2083443"/>
              <a:gd name="connsiteX4" fmla="*/ 4254059 w 4254059"/>
              <a:gd name="connsiteY4" fmla="*/ 1561161 h 2083443"/>
              <a:gd name="connsiteX5" fmla="*/ 3478795 w 4254059"/>
              <a:gd name="connsiteY5" fmla="*/ 2083443 h 2083443"/>
              <a:gd name="connsiteX6" fmla="*/ 14951 w 4254059"/>
              <a:gd name="connsiteY6" fmla="*/ 1822651 h 2083443"/>
              <a:gd name="connsiteX7" fmla="*/ 0 w 4254059"/>
              <a:gd name="connsiteY7" fmla="*/ 4100 h 2083443"/>
              <a:gd name="connsiteX0" fmla="*/ 0 w 4254059"/>
              <a:gd name="connsiteY0" fmla="*/ 4100 h 1840375"/>
              <a:gd name="connsiteX1" fmla="*/ 3380411 w 4254059"/>
              <a:gd name="connsiteY1" fmla="*/ 0 h 1840375"/>
              <a:gd name="connsiteX2" fmla="*/ 3379205 w 4254059"/>
              <a:gd name="connsiteY2" fmla="*/ 953706 h 1840375"/>
              <a:gd name="connsiteX3" fmla="*/ 4254058 w 4254059"/>
              <a:gd name="connsiteY3" fmla="*/ 958529 h 1840375"/>
              <a:gd name="connsiteX4" fmla="*/ 4254059 w 4254059"/>
              <a:gd name="connsiteY4" fmla="*/ 1561161 h 1840375"/>
              <a:gd name="connsiteX5" fmla="*/ 3096831 w 4254059"/>
              <a:gd name="connsiteY5" fmla="*/ 1840375 h 1840375"/>
              <a:gd name="connsiteX6" fmla="*/ 14951 w 4254059"/>
              <a:gd name="connsiteY6" fmla="*/ 1822651 h 1840375"/>
              <a:gd name="connsiteX7" fmla="*/ 0 w 4254059"/>
              <a:gd name="connsiteY7" fmla="*/ 4100 h 184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4059" h="1840375">
                <a:moveTo>
                  <a:pt x="0" y="4100"/>
                </a:moveTo>
                <a:lnTo>
                  <a:pt x="3380411" y="0"/>
                </a:lnTo>
                <a:lnTo>
                  <a:pt x="3379205" y="953706"/>
                </a:lnTo>
                <a:lnTo>
                  <a:pt x="4254058" y="958529"/>
                </a:lnTo>
                <a:cubicBezTo>
                  <a:pt x="4254058" y="1159406"/>
                  <a:pt x="4254059" y="1360284"/>
                  <a:pt x="4254059" y="1561161"/>
                </a:cubicBezTo>
                <a:lnTo>
                  <a:pt x="3096831" y="1840375"/>
                </a:lnTo>
                <a:lnTo>
                  <a:pt x="14951" y="1822651"/>
                </a:lnTo>
                <a:cubicBezTo>
                  <a:pt x="13826" y="1440687"/>
                  <a:pt x="1125" y="386064"/>
                  <a:pt x="0" y="4100"/>
                </a:cubicBezTo>
                <a:close/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298049" y="2645336"/>
            <a:ext cx="7042534" cy="3610106"/>
          </a:xfrm>
          <a:custGeom>
            <a:avLst/>
            <a:gdLst>
              <a:gd name="connsiteX0" fmla="*/ 0 w 5636871"/>
              <a:gd name="connsiteY0" fmla="*/ 763930 h 2442259"/>
              <a:gd name="connsiteX1" fmla="*/ 2118167 w 5636871"/>
              <a:gd name="connsiteY1" fmla="*/ 763930 h 2442259"/>
              <a:gd name="connsiteX2" fmla="*/ 2500132 w 5636871"/>
              <a:gd name="connsiteY2" fmla="*/ 1122745 h 2442259"/>
              <a:gd name="connsiteX3" fmla="*/ 4479403 w 5636871"/>
              <a:gd name="connsiteY3" fmla="*/ 682907 h 2442259"/>
              <a:gd name="connsiteX4" fmla="*/ 4502552 w 5636871"/>
              <a:gd name="connsiteY4" fmla="*/ 0 h 2442259"/>
              <a:gd name="connsiteX5" fmla="*/ 5636871 w 5636871"/>
              <a:gd name="connsiteY5" fmla="*/ 0 h 2442259"/>
              <a:gd name="connsiteX6" fmla="*/ 5625296 w 5636871"/>
              <a:gd name="connsiteY6" fmla="*/ 740780 h 2442259"/>
              <a:gd name="connsiteX7" fmla="*/ 4606724 w 5636871"/>
              <a:gd name="connsiteY7" fmla="*/ 752355 h 2442259"/>
              <a:gd name="connsiteX8" fmla="*/ 1875099 w 5636871"/>
              <a:gd name="connsiteY8" fmla="*/ 2442259 h 2442259"/>
              <a:gd name="connsiteX9" fmla="*/ 11575 w 5636871"/>
              <a:gd name="connsiteY9" fmla="*/ 2419109 h 2442259"/>
              <a:gd name="connsiteX10" fmla="*/ 0 w 5636871"/>
              <a:gd name="connsiteY10" fmla="*/ 763930 h 2442259"/>
              <a:gd name="connsiteX0" fmla="*/ 0 w 5636871"/>
              <a:gd name="connsiteY0" fmla="*/ 763930 h 2442259"/>
              <a:gd name="connsiteX1" fmla="*/ 2118167 w 5636871"/>
              <a:gd name="connsiteY1" fmla="*/ 763930 h 2442259"/>
              <a:gd name="connsiteX2" fmla="*/ 2500132 w 5636871"/>
              <a:gd name="connsiteY2" fmla="*/ 1122745 h 2442259"/>
              <a:gd name="connsiteX3" fmla="*/ 4479403 w 5636871"/>
              <a:gd name="connsiteY3" fmla="*/ 682907 h 2442259"/>
              <a:gd name="connsiteX4" fmla="*/ 4502552 w 5636871"/>
              <a:gd name="connsiteY4" fmla="*/ 0 h 2442259"/>
              <a:gd name="connsiteX5" fmla="*/ 5636871 w 5636871"/>
              <a:gd name="connsiteY5" fmla="*/ 0 h 2442259"/>
              <a:gd name="connsiteX6" fmla="*/ 5625296 w 5636871"/>
              <a:gd name="connsiteY6" fmla="*/ 740780 h 2442259"/>
              <a:gd name="connsiteX7" fmla="*/ 4606724 w 5636871"/>
              <a:gd name="connsiteY7" fmla="*/ 706056 h 2442259"/>
              <a:gd name="connsiteX8" fmla="*/ 1875099 w 5636871"/>
              <a:gd name="connsiteY8" fmla="*/ 2442259 h 2442259"/>
              <a:gd name="connsiteX9" fmla="*/ 11575 w 5636871"/>
              <a:gd name="connsiteY9" fmla="*/ 2419109 h 2442259"/>
              <a:gd name="connsiteX10" fmla="*/ 0 w 5636871"/>
              <a:gd name="connsiteY10" fmla="*/ 763930 h 2442259"/>
              <a:gd name="connsiteX0" fmla="*/ 0 w 5636871"/>
              <a:gd name="connsiteY0" fmla="*/ 763930 h 2442259"/>
              <a:gd name="connsiteX1" fmla="*/ 2118167 w 5636871"/>
              <a:gd name="connsiteY1" fmla="*/ 763930 h 2442259"/>
              <a:gd name="connsiteX2" fmla="*/ 2500132 w 5636871"/>
              <a:gd name="connsiteY2" fmla="*/ 1122745 h 2442259"/>
              <a:gd name="connsiteX3" fmla="*/ 4479403 w 5636871"/>
              <a:gd name="connsiteY3" fmla="*/ 682907 h 2442259"/>
              <a:gd name="connsiteX4" fmla="*/ 4502552 w 5636871"/>
              <a:gd name="connsiteY4" fmla="*/ 0 h 2442259"/>
              <a:gd name="connsiteX5" fmla="*/ 5636871 w 5636871"/>
              <a:gd name="connsiteY5" fmla="*/ 0 h 2442259"/>
              <a:gd name="connsiteX6" fmla="*/ 5625296 w 5636871"/>
              <a:gd name="connsiteY6" fmla="*/ 706056 h 2442259"/>
              <a:gd name="connsiteX7" fmla="*/ 4606724 w 5636871"/>
              <a:gd name="connsiteY7" fmla="*/ 706056 h 2442259"/>
              <a:gd name="connsiteX8" fmla="*/ 1875099 w 5636871"/>
              <a:gd name="connsiteY8" fmla="*/ 2442259 h 2442259"/>
              <a:gd name="connsiteX9" fmla="*/ 11575 w 5636871"/>
              <a:gd name="connsiteY9" fmla="*/ 2419109 h 2442259"/>
              <a:gd name="connsiteX10" fmla="*/ 0 w 5636871"/>
              <a:gd name="connsiteY10" fmla="*/ 763930 h 2442259"/>
              <a:gd name="connsiteX0" fmla="*/ 0 w 5636871"/>
              <a:gd name="connsiteY0" fmla="*/ 763930 h 2421370"/>
              <a:gd name="connsiteX1" fmla="*/ 2118167 w 5636871"/>
              <a:gd name="connsiteY1" fmla="*/ 763930 h 2421370"/>
              <a:gd name="connsiteX2" fmla="*/ 2500132 w 5636871"/>
              <a:gd name="connsiteY2" fmla="*/ 1122745 h 2421370"/>
              <a:gd name="connsiteX3" fmla="*/ 4479403 w 5636871"/>
              <a:gd name="connsiteY3" fmla="*/ 682907 h 2421370"/>
              <a:gd name="connsiteX4" fmla="*/ 4502552 w 5636871"/>
              <a:gd name="connsiteY4" fmla="*/ 0 h 2421370"/>
              <a:gd name="connsiteX5" fmla="*/ 5636871 w 5636871"/>
              <a:gd name="connsiteY5" fmla="*/ 0 h 2421370"/>
              <a:gd name="connsiteX6" fmla="*/ 5625296 w 5636871"/>
              <a:gd name="connsiteY6" fmla="*/ 706056 h 2421370"/>
              <a:gd name="connsiteX7" fmla="*/ 4606724 w 5636871"/>
              <a:gd name="connsiteY7" fmla="*/ 706056 h 2421370"/>
              <a:gd name="connsiteX8" fmla="*/ 1875099 w 5636871"/>
              <a:gd name="connsiteY8" fmla="*/ 2419399 h 2421370"/>
              <a:gd name="connsiteX9" fmla="*/ 11575 w 5636871"/>
              <a:gd name="connsiteY9" fmla="*/ 2419109 h 2421370"/>
              <a:gd name="connsiteX10" fmla="*/ 0 w 5636871"/>
              <a:gd name="connsiteY10" fmla="*/ 763930 h 2421370"/>
              <a:gd name="connsiteX0" fmla="*/ 0 w 5636871"/>
              <a:gd name="connsiteY0" fmla="*/ 763930 h 2421370"/>
              <a:gd name="connsiteX1" fmla="*/ 2118167 w 5636871"/>
              <a:gd name="connsiteY1" fmla="*/ 763930 h 2421370"/>
              <a:gd name="connsiteX2" fmla="*/ 2500132 w 5636871"/>
              <a:gd name="connsiteY2" fmla="*/ 1122745 h 2421370"/>
              <a:gd name="connsiteX3" fmla="*/ 4479403 w 5636871"/>
              <a:gd name="connsiteY3" fmla="*/ 682907 h 2421370"/>
              <a:gd name="connsiteX4" fmla="*/ 4502552 w 5636871"/>
              <a:gd name="connsiteY4" fmla="*/ 0 h 2421370"/>
              <a:gd name="connsiteX5" fmla="*/ 5636871 w 5636871"/>
              <a:gd name="connsiteY5" fmla="*/ 0 h 2421370"/>
              <a:gd name="connsiteX6" fmla="*/ 5625296 w 5636871"/>
              <a:gd name="connsiteY6" fmla="*/ 706056 h 2421370"/>
              <a:gd name="connsiteX7" fmla="*/ 4606724 w 5636871"/>
              <a:gd name="connsiteY7" fmla="*/ 706056 h 2421370"/>
              <a:gd name="connsiteX8" fmla="*/ 1897959 w 5636871"/>
              <a:gd name="connsiteY8" fmla="*/ 2419399 h 2421370"/>
              <a:gd name="connsiteX9" fmla="*/ 11575 w 5636871"/>
              <a:gd name="connsiteY9" fmla="*/ 2419109 h 2421370"/>
              <a:gd name="connsiteX10" fmla="*/ 0 w 5636871"/>
              <a:gd name="connsiteY10" fmla="*/ 763930 h 2421370"/>
              <a:gd name="connsiteX0" fmla="*/ 0 w 5636871"/>
              <a:gd name="connsiteY0" fmla="*/ 763930 h 2421370"/>
              <a:gd name="connsiteX1" fmla="*/ 2125787 w 5636871"/>
              <a:gd name="connsiteY1" fmla="*/ 794410 h 2421370"/>
              <a:gd name="connsiteX2" fmla="*/ 2500132 w 5636871"/>
              <a:gd name="connsiteY2" fmla="*/ 1122745 h 2421370"/>
              <a:gd name="connsiteX3" fmla="*/ 4479403 w 5636871"/>
              <a:gd name="connsiteY3" fmla="*/ 682907 h 2421370"/>
              <a:gd name="connsiteX4" fmla="*/ 4502552 w 5636871"/>
              <a:gd name="connsiteY4" fmla="*/ 0 h 2421370"/>
              <a:gd name="connsiteX5" fmla="*/ 5636871 w 5636871"/>
              <a:gd name="connsiteY5" fmla="*/ 0 h 2421370"/>
              <a:gd name="connsiteX6" fmla="*/ 5625296 w 5636871"/>
              <a:gd name="connsiteY6" fmla="*/ 706056 h 2421370"/>
              <a:gd name="connsiteX7" fmla="*/ 4606724 w 5636871"/>
              <a:gd name="connsiteY7" fmla="*/ 706056 h 2421370"/>
              <a:gd name="connsiteX8" fmla="*/ 1897959 w 5636871"/>
              <a:gd name="connsiteY8" fmla="*/ 2419399 h 2421370"/>
              <a:gd name="connsiteX9" fmla="*/ 11575 w 5636871"/>
              <a:gd name="connsiteY9" fmla="*/ 2419109 h 2421370"/>
              <a:gd name="connsiteX10" fmla="*/ 0 w 5636871"/>
              <a:gd name="connsiteY10" fmla="*/ 763930 h 2421370"/>
              <a:gd name="connsiteX0" fmla="*/ 0 w 5636871"/>
              <a:gd name="connsiteY0" fmla="*/ 763930 h 2421370"/>
              <a:gd name="connsiteX1" fmla="*/ 2125787 w 5636871"/>
              <a:gd name="connsiteY1" fmla="*/ 794410 h 2421370"/>
              <a:gd name="connsiteX2" fmla="*/ 4321312 w 5636871"/>
              <a:gd name="connsiteY2" fmla="*/ 787465 h 2421370"/>
              <a:gd name="connsiteX3" fmla="*/ 4479403 w 5636871"/>
              <a:gd name="connsiteY3" fmla="*/ 682907 h 2421370"/>
              <a:gd name="connsiteX4" fmla="*/ 4502552 w 5636871"/>
              <a:gd name="connsiteY4" fmla="*/ 0 h 2421370"/>
              <a:gd name="connsiteX5" fmla="*/ 5636871 w 5636871"/>
              <a:gd name="connsiteY5" fmla="*/ 0 h 2421370"/>
              <a:gd name="connsiteX6" fmla="*/ 5625296 w 5636871"/>
              <a:gd name="connsiteY6" fmla="*/ 706056 h 2421370"/>
              <a:gd name="connsiteX7" fmla="*/ 4606724 w 5636871"/>
              <a:gd name="connsiteY7" fmla="*/ 706056 h 2421370"/>
              <a:gd name="connsiteX8" fmla="*/ 1897959 w 5636871"/>
              <a:gd name="connsiteY8" fmla="*/ 2419399 h 2421370"/>
              <a:gd name="connsiteX9" fmla="*/ 11575 w 5636871"/>
              <a:gd name="connsiteY9" fmla="*/ 2419109 h 2421370"/>
              <a:gd name="connsiteX10" fmla="*/ 0 w 5636871"/>
              <a:gd name="connsiteY10" fmla="*/ 763930 h 2421370"/>
              <a:gd name="connsiteX0" fmla="*/ 0 w 5636871"/>
              <a:gd name="connsiteY0" fmla="*/ 763930 h 2421370"/>
              <a:gd name="connsiteX1" fmla="*/ 2125787 w 5636871"/>
              <a:gd name="connsiteY1" fmla="*/ 794410 h 2421370"/>
              <a:gd name="connsiteX2" fmla="*/ 4024132 w 5636871"/>
              <a:gd name="connsiteY2" fmla="*/ 787465 h 2421370"/>
              <a:gd name="connsiteX3" fmla="*/ 4479403 w 5636871"/>
              <a:gd name="connsiteY3" fmla="*/ 682907 h 2421370"/>
              <a:gd name="connsiteX4" fmla="*/ 4502552 w 5636871"/>
              <a:gd name="connsiteY4" fmla="*/ 0 h 2421370"/>
              <a:gd name="connsiteX5" fmla="*/ 5636871 w 5636871"/>
              <a:gd name="connsiteY5" fmla="*/ 0 h 2421370"/>
              <a:gd name="connsiteX6" fmla="*/ 5625296 w 5636871"/>
              <a:gd name="connsiteY6" fmla="*/ 706056 h 2421370"/>
              <a:gd name="connsiteX7" fmla="*/ 4606724 w 5636871"/>
              <a:gd name="connsiteY7" fmla="*/ 706056 h 2421370"/>
              <a:gd name="connsiteX8" fmla="*/ 1897959 w 5636871"/>
              <a:gd name="connsiteY8" fmla="*/ 2419399 h 2421370"/>
              <a:gd name="connsiteX9" fmla="*/ 11575 w 5636871"/>
              <a:gd name="connsiteY9" fmla="*/ 2419109 h 2421370"/>
              <a:gd name="connsiteX10" fmla="*/ 0 w 5636871"/>
              <a:gd name="connsiteY10" fmla="*/ 763930 h 2421370"/>
              <a:gd name="connsiteX0" fmla="*/ 0 w 5636871"/>
              <a:gd name="connsiteY0" fmla="*/ 763930 h 2421370"/>
              <a:gd name="connsiteX1" fmla="*/ 2125787 w 5636871"/>
              <a:gd name="connsiteY1" fmla="*/ 794410 h 2421370"/>
              <a:gd name="connsiteX2" fmla="*/ 4024132 w 5636871"/>
              <a:gd name="connsiteY2" fmla="*/ 787465 h 2421370"/>
              <a:gd name="connsiteX3" fmla="*/ 4067923 w 5636871"/>
              <a:gd name="connsiteY3" fmla="*/ 218087 h 2421370"/>
              <a:gd name="connsiteX4" fmla="*/ 4502552 w 5636871"/>
              <a:gd name="connsiteY4" fmla="*/ 0 h 2421370"/>
              <a:gd name="connsiteX5" fmla="*/ 5636871 w 5636871"/>
              <a:gd name="connsiteY5" fmla="*/ 0 h 2421370"/>
              <a:gd name="connsiteX6" fmla="*/ 5625296 w 5636871"/>
              <a:gd name="connsiteY6" fmla="*/ 706056 h 2421370"/>
              <a:gd name="connsiteX7" fmla="*/ 4606724 w 5636871"/>
              <a:gd name="connsiteY7" fmla="*/ 706056 h 2421370"/>
              <a:gd name="connsiteX8" fmla="*/ 1897959 w 5636871"/>
              <a:gd name="connsiteY8" fmla="*/ 2419399 h 2421370"/>
              <a:gd name="connsiteX9" fmla="*/ 11575 w 5636871"/>
              <a:gd name="connsiteY9" fmla="*/ 2419109 h 2421370"/>
              <a:gd name="connsiteX10" fmla="*/ 0 w 5636871"/>
              <a:gd name="connsiteY10" fmla="*/ 763930 h 2421370"/>
              <a:gd name="connsiteX0" fmla="*/ 0 w 5636871"/>
              <a:gd name="connsiteY0" fmla="*/ 763930 h 2421370"/>
              <a:gd name="connsiteX1" fmla="*/ 2125787 w 5636871"/>
              <a:gd name="connsiteY1" fmla="*/ 794410 h 2421370"/>
              <a:gd name="connsiteX2" fmla="*/ 4024132 w 5636871"/>
              <a:gd name="connsiteY2" fmla="*/ 787465 h 2421370"/>
              <a:gd name="connsiteX3" fmla="*/ 4067923 w 5636871"/>
              <a:gd name="connsiteY3" fmla="*/ 218087 h 2421370"/>
              <a:gd name="connsiteX4" fmla="*/ 5127392 w 5636871"/>
              <a:gd name="connsiteY4" fmla="*/ 220980 h 2421370"/>
              <a:gd name="connsiteX5" fmla="*/ 5636871 w 5636871"/>
              <a:gd name="connsiteY5" fmla="*/ 0 h 2421370"/>
              <a:gd name="connsiteX6" fmla="*/ 5625296 w 5636871"/>
              <a:gd name="connsiteY6" fmla="*/ 706056 h 2421370"/>
              <a:gd name="connsiteX7" fmla="*/ 4606724 w 5636871"/>
              <a:gd name="connsiteY7" fmla="*/ 706056 h 2421370"/>
              <a:gd name="connsiteX8" fmla="*/ 1897959 w 5636871"/>
              <a:gd name="connsiteY8" fmla="*/ 2419399 h 2421370"/>
              <a:gd name="connsiteX9" fmla="*/ 11575 w 5636871"/>
              <a:gd name="connsiteY9" fmla="*/ 2419109 h 2421370"/>
              <a:gd name="connsiteX10" fmla="*/ 0 w 5636871"/>
              <a:gd name="connsiteY10" fmla="*/ 763930 h 2421370"/>
              <a:gd name="connsiteX0" fmla="*/ 0 w 5636871"/>
              <a:gd name="connsiteY0" fmla="*/ 763930 h 2421370"/>
              <a:gd name="connsiteX1" fmla="*/ 2125787 w 5636871"/>
              <a:gd name="connsiteY1" fmla="*/ 794410 h 2421370"/>
              <a:gd name="connsiteX2" fmla="*/ 4024132 w 5636871"/>
              <a:gd name="connsiteY2" fmla="*/ 787465 h 2421370"/>
              <a:gd name="connsiteX3" fmla="*/ 4067923 w 5636871"/>
              <a:gd name="connsiteY3" fmla="*/ 218087 h 2421370"/>
              <a:gd name="connsiteX4" fmla="*/ 5127392 w 5636871"/>
              <a:gd name="connsiteY4" fmla="*/ 220980 h 2421370"/>
              <a:gd name="connsiteX5" fmla="*/ 5636871 w 5636871"/>
              <a:gd name="connsiteY5" fmla="*/ 0 h 2421370"/>
              <a:gd name="connsiteX6" fmla="*/ 5625296 w 5636871"/>
              <a:gd name="connsiteY6" fmla="*/ 706056 h 2421370"/>
              <a:gd name="connsiteX7" fmla="*/ 4149524 w 5636871"/>
              <a:gd name="connsiteY7" fmla="*/ 1087056 h 2421370"/>
              <a:gd name="connsiteX8" fmla="*/ 1897959 w 5636871"/>
              <a:gd name="connsiteY8" fmla="*/ 2419399 h 2421370"/>
              <a:gd name="connsiteX9" fmla="*/ 11575 w 5636871"/>
              <a:gd name="connsiteY9" fmla="*/ 2419109 h 2421370"/>
              <a:gd name="connsiteX10" fmla="*/ 0 w 5636871"/>
              <a:gd name="connsiteY10" fmla="*/ 763930 h 2421370"/>
              <a:gd name="connsiteX0" fmla="*/ 0 w 5625296"/>
              <a:gd name="connsiteY0" fmla="*/ 545843 h 2203283"/>
              <a:gd name="connsiteX1" fmla="*/ 2125787 w 5625296"/>
              <a:gd name="connsiteY1" fmla="*/ 576323 h 2203283"/>
              <a:gd name="connsiteX2" fmla="*/ 4024132 w 5625296"/>
              <a:gd name="connsiteY2" fmla="*/ 569378 h 2203283"/>
              <a:gd name="connsiteX3" fmla="*/ 4067923 w 5625296"/>
              <a:gd name="connsiteY3" fmla="*/ 0 h 2203283"/>
              <a:gd name="connsiteX4" fmla="*/ 5127392 w 5625296"/>
              <a:gd name="connsiteY4" fmla="*/ 2893 h 2203283"/>
              <a:gd name="connsiteX5" fmla="*/ 5141571 w 5625296"/>
              <a:gd name="connsiteY5" fmla="*/ 322933 h 2203283"/>
              <a:gd name="connsiteX6" fmla="*/ 5625296 w 5625296"/>
              <a:gd name="connsiteY6" fmla="*/ 487969 h 2203283"/>
              <a:gd name="connsiteX7" fmla="*/ 4149524 w 5625296"/>
              <a:gd name="connsiteY7" fmla="*/ 868969 h 2203283"/>
              <a:gd name="connsiteX8" fmla="*/ 1897959 w 5625296"/>
              <a:gd name="connsiteY8" fmla="*/ 2201312 h 2203283"/>
              <a:gd name="connsiteX9" fmla="*/ 11575 w 5625296"/>
              <a:gd name="connsiteY9" fmla="*/ 2201022 h 2203283"/>
              <a:gd name="connsiteX10" fmla="*/ 0 w 5625296"/>
              <a:gd name="connsiteY10" fmla="*/ 545843 h 2203283"/>
              <a:gd name="connsiteX0" fmla="*/ 0 w 5625296"/>
              <a:gd name="connsiteY0" fmla="*/ 545843 h 2203283"/>
              <a:gd name="connsiteX1" fmla="*/ 2125787 w 5625296"/>
              <a:gd name="connsiteY1" fmla="*/ 576323 h 2203283"/>
              <a:gd name="connsiteX2" fmla="*/ 4024132 w 5625296"/>
              <a:gd name="connsiteY2" fmla="*/ 569378 h 2203283"/>
              <a:gd name="connsiteX3" fmla="*/ 4067923 w 5625296"/>
              <a:gd name="connsiteY3" fmla="*/ 0 h 2203283"/>
              <a:gd name="connsiteX4" fmla="*/ 5127392 w 5625296"/>
              <a:gd name="connsiteY4" fmla="*/ 2893 h 2203283"/>
              <a:gd name="connsiteX5" fmla="*/ 5141571 w 5625296"/>
              <a:gd name="connsiteY5" fmla="*/ 322933 h 2203283"/>
              <a:gd name="connsiteX6" fmla="*/ 5625296 w 5625296"/>
              <a:gd name="connsiteY6" fmla="*/ 487969 h 2203283"/>
              <a:gd name="connsiteX7" fmla="*/ 4111424 w 5625296"/>
              <a:gd name="connsiteY7" fmla="*/ 686089 h 2203283"/>
              <a:gd name="connsiteX8" fmla="*/ 1897959 w 5625296"/>
              <a:gd name="connsiteY8" fmla="*/ 2201312 h 2203283"/>
              <a:gd name="connsiteX9" fmla="*/ 11575 w 5625296"/>
              <a:gd name="connsiteY9" fmla="*/ 2201022 h 2203283"/>
              <a:gd name="connsiteX10" fmla="*/ 0 w 5625296"/>
              <a:gd name="connsiteY10" fmla="*/ 545843 h 2203283"/>
              <a:gd name="connsiteX0" fmla="*/ 0 w 5625296"/>
              <a:gd name="connsiteY0" fmla="*/ 545843 h 2203283"/>
              <a:gd name="connsiteX1" fmla="*/ 2125787 w 5625296"/>
              <a:gd name="connsiteY1" fmla="*/ 576323 h 2203283"/>
              <a:gd name="connsiteX2" fmla="*/ 4024132 w 5625296"/>
              <a:gd name="connsiteY2" fmla="*/ 569378 h 2203283"/>
              <a:gd name="connsiteX3" fmla="*/ 4067923 w 5625296"/>
              <a:gd name="connsiteY3" fmla="*/ 0 h 2203283"/>
              <a:gd name="connsiteX4" fmla="*/ 5127392 w 5625296"/>
              <a:gd name="connsiteY4" fmla="*/ 2893 h 2203283"/>
              <a:gd name="connsiteX5" fmla="*/ 5141571 w 5625296"/>
              <a:gd name="connsiteY5" fmla="*/ 322933 h 2203283"/>
              <a:gd name="connsiteX6" fmla="*/ 5625296 w 5625296"/>
              <a:gd name="connsiteY6" fmla="*/ 487969 h 2203283"/>
              <a:gd name="connsiteX7" fmla="*/ 4111424 w 5625296"/>
              <a:gd name="connsiteY7" fmla="*/ 686089 h 2203283"/>
              <a:gd name="connsiteX8" fmla="*/ 1897959 w 5625296"/>
              <a:gd name="connsiteY8" fmla="*/ 2201312 h 2203283"/>
              <a:gd name="connsiteX9" fmla="*/ 11575 w 5625296"/>
              <a:gd name="connsiteY9" fmla="*/ 2201022 h 2203283"/>
              <a:gd name="connsiteX10" fmla="*/ 0 w 5625296"/>
              <a:gd name="connsiteY10" fmla="*/ 545843 h 2203283"/>
              <a:gd name="connsiteX0" fmla="*/ 0 w 5141571"/>
              <a:gd name="connsiteY0" fmla="*/ 545843 h 2203283"/>
              <a:gd name="connsiteX1" fmla="*/ 2125787 w 5141571"/>
              <a:gd name="connsiteY1" fmla="*/ 576323 h 2203283"/>
              <a:gd name="connsiteX2" fmla="*/ 4024132 w 5141571"/>
              <a:gd name="connsiteY2" fmla="*/ 569378 h 2203283"/>
              <a:gd name="connsiteX3" fmla="*/ 4067923 w 5141571"/>
              <a:gd name="connsiteY3" fmla="*/ 0 h 2203283"/>
              <a:gd name="connsiteX4" fmla="*/ 5127392 w 5141571"/>
              <a:gd name="connsiteY4" fmla="*/ 2893 h 2203283"/>
              <a:gd name="connsiteX5" fmla="*/ 5141571 w 5141571"/>
              <a:gd name="connsiteY5" fmla="*/ 322933 h 2203283"/>
              <a:gd name="connsiteX6" fmla="*/ 5129996 w 5141571"/>
              <a:gd name="connsiteY6" fmla="*/ 663229 h 2203283"/>
              <a:gd name="connsiteX7" fmla="*/ 4111424 w 5141571"/>
              <a:gd name="connsiteY7" fmla="*/ 686089 h 2203283"/>
              <a:gd name="connsiteX8" fmla="*/ 1897959 w 5141571"/>
              <a:gd name="connsiteY8" fmla="*/ 2201312 h 2203283"/>
              <a:gd name="connsiteX9" fmla="*/ 11575 w 5141571"/>
              <a:gd name="connsiteY9" fmla="*/ 2201022 h 2203283"/>
              <a:gd name="connsiteX10" fmla="*/ 0 w 5141571"/>
              <a:gd name="connsiteY10" fmla="*/ 545843 h 2203283"/>
              <a:gd name="connsiteX0" fmla="*/ 0 w 5141571"/>
              <a:gd name="connsiteY0" fmla="*/ 545843 h 2203283"/>
              <a:gd name="connsiteX1" fmla="*/ 2125787 w 5141571"/>
              <a:gd name="connsiteY1" fmla="*/ 576323 h 2203283"/>
              <a:gd name="connsiteX2" fmla="*/ 4024132 w 5141571"/>
              <a:gd name="connsiteY2" fmla="*/ 569378 h 2203283"/>
              <a:gd name="connsiteX3" fmla="*/ 4067923 w 5141571"/>
              <a:gd name="connsiteY3" fmla="*/ 0 h 2203283"/>
              <a:gd name="connsiteX4" fmla="*/ 5127392 w 5141571"/>
              <a:gd name="connsiteY4" fmla="*/ 2893 h 2203283"/>
              <a:gd name="connsiteX5" fmla="*/ 5141571 w 5141571"/>
              <a:gd name="connsiteY5" fmla="*/ 322933 h 2203283"/>
              <a:gd name="connsiteX6" fmla="*/ 5129996 w 5141571"/>
              <a:gd name="connsiteY6" fmla="*/ 663229 h 2203283"/>
              <a:gd name="connsiteX7" fmla="*/ 4058084 w 5141571"/>
              <a:gd name="connsiteY7" fmla="*/ 670849 h 2203283"/>
              <a:gd name="connsiteX8" fmla="*/ 1897959 w 5141571"/>
              <a:gd name="connsiteY8" fmla="*/ 2201312 h 2203283"/>
              <a:gd name="connsiteX9" fmla="*/ 11575 w 5141571"/>
              <a:gd name="connsiteY9" fmla="*/ 2201022 h 2203283"/>
              <a:gd name="connsiteX10" fmla="*/ 0 w 5141571"/>
              <a:gd name="connsiteY10" fmla="*/ 545843 h 2203283"/>
              <a:gd name="connsiteX0" fmla="*/ 0 w 5141571"/>
              <a:gd name="connsiteY0" fmla="*/ 545843 h 2203283"/>
              <a:gd name="connsiteX1" fmla="*/ 2125787 w 5141571"/>
              <a:gd name="connsiteY1" fmla="*/ 576323 h 2203283"/>
              <a:gd name="connsiteX2" fmla="*/ 4024132 w 5141571"/>
              <a:gd name="connsiteY2" fmla="*/ 569378 h 2203283"/>
              <a:gd name="connsiteX3" fmla="*/ 4067923 w 5141571"/>
              <a:gd name="connsiteY3" fmla="*/ 0 h 2203283"/>
              <a:gd name="connsiteX4" fmla="*/ 5127392 w 5141571"/>
              <a:gd name="connsiteY4" fmla="*/ 2893 h 2203283"/>
              <a:gd name="connsiteX5" fmla="*/ 5141571 w 5141571"/>
              <a:gd name="connsiteY5" fmla="*/ 322933 h 2203283"/>
              <a:gd name="connsiteX6" fmla="*/ 5107136 w 5141571"/>
              <a:gd name="connsiteY6" fmla="*/ 640369 h 2203283"/>
              <a:gd name="connsiteX7" fmla="*/ 4058084 w 5141571"/>
              <a:gd name="connsiteY7" fmla="*/ 670849 h 2203283"/>
              <a:gd name="connsiteX8" fmla="*/ 1897959 w 5141571"/>
              <a:gd name="connsiteY8" fmla="*/ 2201312 h 2203283"/>
              <a:gd name="connsiteX9" fmla="*/ 11575 w 5141571"/>
              <a:gd name="connsiteY9" fmla="*/ 2201022 h 2203283"/>
              <a:gd name="connsiteX10" fmla="*/ 0 w 5141571"/>
              <a:gd name="connsiteY10" fmla="*/ 545843 h 2203283"/>
              <a:gd name="connsiteX0" fmla="*/ 0 w 5141571"/>
              <a:gd name="connsiteY0" fmla="*/ 545843 h 2203283"/>
              <a:gd name="connsiteX1" fmla="*/ 2125787 w 5141571"/>
              <a:gd name="connsiteY1" fmla="*/ 576323 h 2203283"/>
              <a:gd name="connsiteX2" fmla="*/ 4024132 w 5141571"/>
              <a:gd name="connsiteY2" fmla="*/ 569378 h 2203283"/>
              <a:gd name="connsiteX3" fmla="*/ 4067923 w 5141571"/>
              <a:gd name="connsiteY3" fmla="*/ 0 h 2203283"/>
              <a:gd name="connsiteX4" fmla="*/ 5127392 w 5141571"/>
              <a:gd name="connsiteY4" fmla="*/ 2893 h 2203283"/>
              <a:gd name="connsiteX5" fmla="*/ 5141571 w 5141571"/>
              <a:gd name="connsiteY5" fmla="*/ 322933 h 2203283"/>
              <a:gd name="connsiteX6" fmla="*/ 5137616 w 5141571"/>
              <a:gd name="connsiteY6" fmla="*/ 655609 h 2203283"/>
              <a:gd name="connsiteX7" fmla="*/ 4058084 w 5141571"/>
              <a:gd name="connsiteY7" fmla="*/ 670849 h 2203283"/>
              <a:gd name="connsiteX8" fmla="*/ 1897959 w 5141571"/>
              <a:gd name="connsiteY8" fmla="*/ 2201312 h 2203283"/>
              <a:gd name="connsiteX9" fmla="*/ 11575 w 5141571"/>
              <a:gd name="connsiteY9" fmla="*/ 2201022 h 2203283"/>
              <a:gd name="connsiteX10" fmla="*/ 0 w 5141571"/>
              <a:gd name="connsiteY10" fmla="*/ 545843 h 2203283"/>
              <a:gd name="connsiteX0" fmla="*/ 0 w 5141571"/>
              <a:gd name="connsiteY0" fmla="*/ 545843 h 2203283"/>
              <a:gd name="connsiteX1" fmla="*/ 2125787 w 5141571"/>
              <a:gd name="connsiteY1" fmla="*/ 576323 h 2203283"/>
              <a:gd name="connsiteX2" fmla="*/ 4024132 w 5141571"/>
              <a:gd name="connsiteY2" fmla="*/ 569378 h 2203283"/>
              <a:gd name="connsiteX3" fmla="*/ 4067923 w 5141571"/>
              <a:gd name="connsiteY3" fmla="*/ 0 h 2203283"/>
              <a:gd name="connsiteX4" fmla="*/ 5127392 w 5141571"/>
              <a:gd name="connsiteY4" fmla="*/ 2893 h 2203283"/>
              <a:gd name="connsiteX5" fmla="*/ 5141571 w 5141571"/>
              <a:gd name="connsiteY5" fmla="*/ 322933 h 2203283"/>
              <a:gd name="connsiteX6" fmla="*/ 5137616 w 5141571"/>
              <a:gd name="connsiteY6" fmla="*/ 655609 h 2203283"/>
              <a:gd name="connsiteX7" fmla="*/ 3920924 w 5141571"/>
              <a:gd name="connsiteY7" fmla="*/ 670849 h 2203283"/>
              <a:gd name="connsiteX8" fmla="*/ 1897959 w 5141571"/>
              <a:gd name="connsiteY8" fmla="*/ 2201312 h 2203283"/>
              <a:gd name="connsiteX9" fmla="*/ 11575 w 5141571"/>
              <a:gd name="connsiteY9" fmla="*/ 2201022 h 2203283"/>
              <a:gd name="connsiteX10" fmla="*/ 0 w 5141571"/>
              <a:gd name="connsiteY10" fmla="*/ 545843 h 2203283"/>
              <a:gd name="connsiteX0" fmla="*/ 0 w 5141571"/>
              <a:gd name="connsiteY0" fmla="*/ 545843 h 2203283"/>
              <a:gd name="connsiteX1" fmla="*/ 2125787 w 5141571"/>
              <a:gd name="connsiteY1" fmla="*/ 576323 h 2203283"/>
              <a:gd name="connsiteX2" fmla="*/ 4024132 w 5141571"/>
              <a:gd name="connsiteY2" fmla="*/ 569378 h 2203283"/>
              <a:gd name="connsiteX3" fmla="*/ 4067923 w 5141571"/>
              <a:gd name="connsiteY3" fmla="*/ 0 h 2203283"/>
              <a:gd name="connsiteX4" fmla="*/ 5127392 w 5141571"/>
              <a:gd name="connsiteY4" fmla="*/ 2893 h 2203283"/>
              <a:gd name="connsiteX5" fmla="*/ 5141571 w 5141571"/>
              <a:gd name="connsiteY5" fmla="*/ 322933 h 2203283"/>
              <a:gd name="connsiteX6" fmla="*/ 5137616 w 5141571"/>
              <a:gd name="connsiteY6" fmla="*/ 655609 h 2203283"/>
              <a:gd name="connsiteX7" fmla="*/ 3920924 w 5141571"/>
              <a:gd name="connsiteY7" fmla="*/ 670849 h 2203283"/>
              <a:gd name="connsiteX8" fmla="*/ 1897959 w 5141571"/>
              <a:gd name="connsiteY8" fmla="*/ 2201312 h 2203283"/>
              <a:gd name="connsiteX9" fmla="*/ 11575 w 5141571"/>
              <a:gd name="connsiteY9" fmla="*/ 2201022 h 2203283"/>
              <a:gd name="connsiteX10" fmla="*/ 0 w 5141571"/>
              <a:gd name="connsiteY10" fmla="*/ 545843 h 2203283"/>
              <a:gd name="connsiteX0" fmla="*/ 0 w 5141571"/>
              <a:gd name="connsiteY0" fmla="*/ 545843 h 2203283"/>
              <a:gd name="connsiteX1" fmla="*/ 2125787 w 5141571"/>
              <a:gd name="connsiteY1" fmla="*/ 576323 h 2203283"/>
              <a:gd name="connsiteX2" fmla="*/ 4024132 w 5141571"/>
              <a:gd name="connsiteY2" fmla="*/ 569378 h 2203283"/>
              <a:gd name="connsiteX3" fmla="*/ 4067923 w 5141571"/>
              <a:gd name="connsiteY3" fmla="*/ 0 h 2203283"/>
              <a:gd name="connsiteX4" fmla="*/ 5127392 w 5141571"/>
              <a:gd name="connsiteY4" fmla="*/ 2893 h 2203283"/>
              <a:gd name="connsiteX5" fmla="*/ 5141571 w 5141571"/>
              <a:gd name="connsiteY5" fmla="*/ 322933 h 2203283"/>
              <a:gd name="connsiteX6" fmla="*/ 5137616 w 5141571"/>
              <a:gd name="connsiteY6" fmla="*/ 655609 h 2203283"/>
              <a:gd name="connsiteX7" fmla="*/ 3920924 w 5141571"/>
              <a:gd name="connsiteY7" fmla="*/ 670849 h 2203283"/>
              <a:gd name="connsiteX8" fmla="*/ 1897959 w 5141571"/>
              <a:gd name="connsiteY8" fmla="*/ 2201312 h 2203283"/>
              <a:gd name="connsiteX9" fmla="*/ 11575 w 5141571"/>
              <a:gd name="connsiteY9" fmla="*/ 2201022 h 2203283"/>
              <a:gd name="connsiteX10" fmla="*/ 0 w 5141571"/>
              <a:gd name="connsiteY10" fmla="*/ 545843 h 2203283"/>
              <a:gd name="connsiteX0" fmla="*/ 0 w 6741771"/>
              <a:gd name="connsiteY0" fmla="*/ 1460243 h 2203283"/>
              <a:gd name="connsiteX1" fmla="*/ 3725987 w 6741771"/>
              <a:gd name="connsiteY1" fmla="*/ 576323 h 2203283"/>
              <a:gd name="connsiteX2" fmla="*/ 5624332 w 6741771"/>
              <a:gd name="connsiteY2" fmla="*/ 569378 h 2203283"/>
              <a:gd name="connsiteX3" fmla="*/ 5668123 w 6741771"/>
              <a:gd name="connsiteY3" fmla="*/ 0 h 2203283"/>
              <a:gd name="connsiteX4" fmla="*/ 6727592 w 6741771"/>
              <a:gd name="connsiteY4" fmla="*/ 2893 h 2203283"/>
              <a:gd name="connsiteX5" fmla="*/ 6741771 w 6741771"/>
              <a:gd name="connsiteY5" fmla="*/ 322933 h 2203283"/>
              <a:gd name="connsiteX6" fmla="*/ 6737816 w 6741771"/>
              <a:gd name="connsiteY6" fmla="*/ 655609 h 2203283"/>
              <a:gd name="connsiteX7" fmla="*/ 5521124 w 6741771"/>
              <a:gd name="connsiteY7" fmla="*/ 670849 h 2203283"/>
              <a:gd name="connsiteX8" fmla="*/ 3498159 w 6741771"/>
              <a:gd name="connsiteY8" fmla="*/ 2201312 h 2203283"/>
              <a:gd name="connsiteX9" fmla="*/ 1611775 w 6741771"/>
              <a:gd name="connsiteY9" fmla="*/ 2201022 h 2203283"/>
              <a:gd name="connsiteX10" fmla="*/ 0 w 6741771"/>
              <a:gd name="connsiteY10" fmla="*/ 1460243 h 2203283"/>
              <a:gd name="connsiteX0" fmla="*/ 0 w 6741771"/>
              <a:gd name="connsiteY0" fmla="*/ 1460243 h 3925072"/>
              <a:gd name="connsiteX1" fmla="*/ 3725987 w 6741771"/>
              <a:gd name="connsiteY1" fmla="*/ 576323 h 3925072"/>
              <a:gd name="connsiteX2" fmla="*/ 5624332 w 6741771"/>
              <a:gd name="connsiteY2" fmla="*/ 569378 h 3925072"/>
              <a:gd name="connsiteX3" fmla="*/ 5668123 w 6741771"/>
              <a:gd name="connsiteY3" fmla="*/ 0 h 3925072"/>
              <a:gd name="connsiteX4" fmla="*/ 6727592 w 6741771"/>
              <a:gd name="connsiteY4" fmla="*/ 2893 h 3925072"/>
              <a:gd name="connsiteX5" fmla="*/ 6741771 w 6741771"/>
              <a:gd name="connsiteY5" fmla="*/ 322933 h 3925072"/>
              <a:gd name="connsiteX6" fmla="*/ 6737816 w 6741771"/>
              <a:gd name="connsiteY6" fmla="*/ 655609 h 3925072"/>
              <a:gd name="connsiteX7" fmla="*/ 5521124 w 6741771"/>
              <a:gd name="connsiteY7" fmla="*/ 670849 h 3925072"/>
              <a:gd name="connsiteX8" fmla="*/ 3498159 w 6741771"/>
              <a:gd name="connsiteY8" fmla="*/ 2201312 h 3925072"/>
              <a:gd name="connsiteX9" fmla="*/ 11575 w 6741771"/>
              <a:gd name="connsiteY9" fmla="*/ 3925047 h 3925072"/>
              <a:gd name="connsiteX10" fmla="*/ 0 w 6741771"/>
              <a:gd name="connsiteY10" fmla="*/ 1460243 h 3925072"/>
              <a:gd name="connsiteX0" fmla="*/ 0 w 6741771"/>
              <a:gd name="connsiteY0" fmla="*/ 1460243 h 3934862"/>
              <a:gd name="connsiteX1" fmla="*/ 3725987 w 6741771"/>
              <a:gd name="connsiteY1" fmla="*/ 576323 h 3934862"/>
              <a:gd name="connsiteX2" fmla="*/ 5624332 w 6741771"/>
              <a:gd name="connsiteY2" fmla="*/ 569378 h 3934862"/>
              <a:gd name="connsiteX3" fmla="*/ 5668123 w 6741771"/>
              <a:gd name="connsiteY3" fmla="*/ 0 h 3934862"/>
              <a:gd name="connsiteX4" fmla="*/ 6727592 w 6741771"/>
              <a:gd name="connsiteY4" fmla="*/ 2893 h 3934862"/>
              <a:gd name="connsiteX5" fmla="*/ 6741771 w 6741771"/>
              <a:gd name="connsiteY5" fmla="*/ 322933 h 3934862"/>
              <a:gd name="connsiteX6" fmla="*/ 6737816 w 6741771"/>
              <a:gd name="connsiteY6" fmla="*/ 655609 h 3934862"/>
              <a:gd name="connsiteX7" fmla="*/ 5521124 w 6741771"/>
              <a:gd name="connsiteY7" fmla="*/ 670849 h 3934862"/>
              <a:gd name="connsiteX8" fmla="*/ 5250759 w 6741771"/>
              <a:gd name="connsiteY8" fmla="*/ 3934862 h 3934862"/>
              <a:gd name="connsiteX9" fmla="*/ 11575 w 6741771"/>
              <a:gd name="connsiteY9" fmla="*/ 3925047 h 3934862"/>
              <a:gd name="connsiteX10" fmla="*/ 0 w 6741771"/>
              <a:gd name="connsiteY10" fmla="*/ 1460243 h 3934862"/>
              <a:gd name="connsiteX0" fmla="*/ 0 w 7033095"/>
              <a:gd name="connsiteY0" fmla="*/ 1460243 h 3934862"/>
              <a:gd name="connsiteX1" fmla="*/ 3725987 w 7033095"/>
              <a:gd name="connsiteY1" fmla="*/ 576323 h 3934862"/>
              <a:gd name="connsiteX2" fmla="*/ 5624332 w 7033095"/>
              <a:gd name="connsiteY2" fmla="*/ 569378 h 3934862"/>
              <a:gd name="connsiteX3" fmla="*/ 5668123 w 7033095"/>
              <a:gd name="connsiteY3" fmla="*/ 0 h 3934862"/>
              <a:gd name="connsiteX4" fmla="*/ 6727592 w 7033095"/>
              <a:gd name="connsiteY4" fmla="*/ 2893 h 3934862"/>
              <a:gd name="connsiteX5" fmla="*/ 6741771 w 7033095"/>
              <a:gd name="connsiteY5" fmla="*/ 322933 h 3934862"/>
              <a:gd name="connsiteX6" fmla="*/ 7033091 w 7033095"/>
              <a:gd name="connsiteY6" fmla="*/ 655609 h 3934862"/>
              <a:gd name="connsiteX7" fmla="*/ 5521124 w 7033095"/>
              <a:gd name="connsiteY7" fmla="*/ 670849 h 3934862"/>
              <a:gd name="connsiteX8" fmla="*/ 5250759 w 7033095"/>
              <a:gd name="connsiteY8" fmla="*/ 3934862 h 3934862"/>
              <a:gd name="connsiteX9" fmla="*/ 11575 w 7033095"/>
              <a:gd name="connsiteY9" fmla="*/ 3925047 h 3934862"/>
              <a:gd name="connsiteX10" fmla="*/ 0 w 7033095"/>
              <a:gd name="connsiteY10" fmla="*/ 1460243 h 3934862"/>
              <a:gd name="connsiteX0" fmla="*/ 0 w 7033095"/>
              <a:gd name="connsiteY0" fmla="*/ 1460243 h 3934862"/>
              <a:gd name="connsiteX1" fmla="*/ 3725987 w 7033095"/>
              <a:gd name="connsiteY1" fmla="*/ 576323 h 3934862"/>
              <a:gd name="connsiteX2" fmla="*/ 5624332 w 7033095"/>
              <a:gd name="connsiteY2" fmla="*/ 569378 h 3934862"/>
              <a:gd name="connsiteX3" fmla="*/ 5668123 w 7033095"/>
              <a:gd name="connsiteY3" fmla="*/ 0 h 3934862"/>
              <a:gd name="connsiteX4" fmla="*/ 6727592 w 7033095"/>
              <a:gd name="connsiteY4" fmla="*/ 2893 h 3934862"/>
              <a:gd name="connsiteX5" fmla="*/ 6741771 w 7033095"/>
              <a:gd name="connsiteY5" fmla="*/ 322933 h 3934862"/>
              <a:gd name="connsiteX6" fmla="*/ 7033091 w 7033095"/>
              <a:gd name="connsiteY6" fmla="*/ 655609 h 3934862"/>
              <a:gd name="connsiteX7" fmla="*/ 5521124 w 7033095"/>
              <a:gd name="connsiteY7" fmla="*/ 670849 h 3934862"/>
              <a:gd name="connsiteX8" fmla="*/ 5250759 w 7033095"/>
              <a:gd name="connsiteY8" fmla="*/ 3934862 h 3934862"/>
              <a:gd name="connsiteX9" fmla="*/ 11575 w 7033095"/>
              <a:gd name="connsiteY9" fmla="*/ 3925047 h 3934862"/>
              <a:gd name="connsiteX10" fmla="*/ 0 w 7033095"/>
              <a:gd name="connsiteY10" fmla="*/ 1460243 h 3934862"/>
              <a:gd name="connsiteX0" fmla="*/ 0 w 7033095"/>
              <a:gd name="connsiteY0" fmla="*/ 1460243 h 3953912"/>
              <a:gd name="connsiteX1" fmla="*/ 3725987 w 7033095"/>
              <a:gd name="connsiteY1" fmla="*/ 576323 h 3953912"/>
              <a:gd name="connsiteX2" fmla="*/ 5624332 w 7033095"/>
              <a:gd name="connsiteY2" fmla="*/ 569378 h 3953912"/>
              <a:gd name="connsiteX3" fmla="*/ 5668123 w 7033095"/>
              <a:gd name="connsiteY3" fmla="*/ 0 h 3953912"/>
              <a:gd name="connsiteX4" fmla="*/ 6727592 w 7033095"/>
              <a:gd name="connsiteY4" fmla="*/ 2893 h 3953912"/>
              <a:gd name="connsiteX5" fmla="*/ 6741771 w 7033095"/>
              <a:gd name="connsiteY5" fmla="*/ 322933 h 3953912"/>
              <a:gd name="connsiteX6" fmla="*/ 7033091 w 7033095"/>
              <a:gd name="connsiteY6" fmla="*/ 655609 h 3953912"/>
              <a:gd name="connsiteX7" fmla="*/ 5521124 w 7033095"/>
              <a:gd name="connsiteY7" fmla="*/ 670849 h 3953912"/>
              <a:gd name="connsiteX8" fmla="*/ 5488884 w 7033095"/>
              <a:gd name="connsiteY8" fmla="*/ 3953912 h 3953912"/>
              <a:gd name="connsiteX9" fmla="*/ 11575 w 7033095"/>
              <a:gd name="connsiteY9" fmla="*/ 3925047 h 3953912"/>
              <a:gd name="connsiteX10" fmla="*/ 0 w 7033095"/>
              <a:gd name="connsiteY10" fmla="*/ 1460243 h 3953912"/>
              <a:gd name="connsiteX0" fmla="*/ 0 w 7037046"/>
              <a:gd name="connsiteY0" fmla="*/ 1460243 h 3953912"/>
              <a:gd name="connsiteX1" fmla="*/ 3725987 w 7037046"/>
              <a:gd name="connsiteY1" fmla="*/ 576323 h 3953912"/>
              <a:gd name="connsiteX2" fmla="*/ 5624332 w 7037046"/>
              <a:gd name="connsiteY2" fmla="*/ 569378 h 3953912"/>
              <a:gd name="connsiteX3" fmla="*/ 5668123 w 7037046"/>
              <a:gd name="connsiteY3" fmla="*/ 0 h 3953912"/>
              <a:gd name="connsiteX4" fmla="*/ 6727592 w 7037046"/>
              <a:gd name="connsiteY4" fmla="*/ 2893 h 3953912"/>
              <a:gd name="connsiteX5" fmla="*/ 7037046 w 7037046"/>
              <a:gd name="connsiteY5" fmla="*/ 256258 h 3953912"/>
              <a:gd name="connsiteX6" fmla="*/ 7033091 w 7037046"/>
              <a:gd name="connsiteY6" fmla="*/ 655609 h 3953912"/>
              <a:gd name="connsiteX7" fmla="*/ 5521124 w 7037046"/>
              <a:gd name="connsiteY7" fmla="*/ 670849 h 3953912"/>
              <a:gd name="connsiteX8" fmla="*/ 5488884 w 7037046"/>
              <a:gd name="connsiteY8" fmla="*/ 3953912 h 3953912"/>
              <a:gd name="connsiteX9" fmla="*/ 11575 w 7037046"/>
              <a:gd name="connsiteY9" fmla="*/ 3925047 h 3953912"/>
              <a:gd name="connsiteX10" fmla="*/ 0 w 7037046"/>
              <a:gd name="connsiteY10" fmla="*/ 1460243 h 3953912"/>
              <a:gd name="connsiteX0" fmla="*/ 0 w 7038368"/>
              <a:gd name="connsiteY0" fmla="*/ 1460243 h 3953912"/>
              <a:gd name="connsiteX1" fmla="*/ 3725987 w 7038368"/>
              <a:gd name="connsiteY1" fmla="*/ 576323 h 3953912"/>
              <a:gd name="connsiteX2" fmla="*/ 5624332 w 7038368"/>
              <a:gd name="connsiteY2" fmla="*/ 569378 h 3953912"/>
              <a:gd name="connsiteX3" fmla="*/ 5668123 w 7038368"/>
              <a:gd name="connsiteY3" fmla="*/ 0 h 3953912"/>
              <a:gd name="connsiteX4" fmla="*/ 6727592 w 7038368"/>
              <a:gd name="connsiteY4" fmla="*/ 2893 h 3953912"/>
              <a:gd name="connsiteX5" fmla="*/ 7037046 w 7038368"/>
              <a:gd name="connsiteY5" fmla="*/ 256258 h 3953912"/>
              <a:gd name="connsiteX6" fmla="*/ 7033091 w 7038368"/>
              <a:gd name="connsiteY6" fmla="*/ 655609 h 3953912"/>
              <a:gd name="connsiteX7" fmla="*/ 5521124 w 7038368"/>
              <a:gd name="connsiteY7" fmla="*/ 670849 h 3953912"/>
              <a:gd name="connsiteX8" fmla="*/ 5488884 w 7038368"/>
              <a:gd name="connsiteY8" fmla="*/ 3953912 h 3953912"/>
              <a:gd name="connsiteX9" fmla="*/ 11575 w 7038368"/>
              <a:gd name="connsiteY9" fmla="*/ 3925047 h 3953912"/>
              <a:gd name="connsiteX10" fmla="*/ 0 w 7038368"/>
              <a:gd name="connsiteY10" fmla="*/ 1460243 h 3953912"/>
              <a:gd name="connsiteX0" fmla="*/ 0 w 7038544"/>
              <a:gd name="connsiteY0" fmla="*/ 1619275 h 4112944"/>
              <a:gd name="connsiteX1" fmla="*/ 3725987 w 7038544"/>
              <a:gd name="connsiteY1" fmla="*/ 735355 h 4112944"/>
              <a:gd name="connsiteX2" fmla="*/ 5624332 w 7038544"/>
              <a:gd name="connsiteY2" fmla="*/ 728410 h 4112944"/>
              <a:gd name="connsiteX3" fmla="*/ 5668123 w 7038544"/>
              <a:gd name="connsiteY3" fmla="*/ 159032 h 4112944"/>
              <a:gd name="connsiteX4" fmla="*/ 6756167 w 7038544"/>
              <a:gd name="connsiteY4" fmla="*/ 0 h 4112944"/>
              <a:gd name="connsiteX5" fmla="*/ 7037046 w 7038544"/>
              <a:gd name="connsiteY5" fmla="*/ 415290 h 4112944"/>
              <a:gd name="connsiteX6" fmla="*/ 7033091 w 7038544"/>
              <a:gd name="connsiteY6" fmla="*/ 814641 h 4112944"/>
              <a:gd name="connsiteX7" fmla="*/ 5521124 w 7038544"/>
              <a:gd name="connsiteY7" fmla="*/ 829881 h 4112944"/>
              <a:gd name="connsiteX8" fmla="*/ 5488884 w 7038544"/>
              <a:gd name="connsiteY8" fmla="*/ 4112944 h 4112944"/>
              <a:gd name="connsiteX9" fmla="*/ 11575 w 7038544"/>
              <a:gd name="connsiteY9" fmla="*/ 4084079 h 4112944"/>
              <a:gd name="connsiteX10" fmla="*/ 0 w 7038544"/>
              <a:gd name="connsiteY10" fmla="*/ 1619275 h 4112944"/>
              <a:gd name="connsiteX0" fmla="*/ 0 w 7043175"/>
              <a:gd name="connsiteY0" fmla="*/ 1619275 h 4112944"/>
              <a:gd name="connsiteX1" fmla="*/ 3725987 w 7043175"/>
              <a:gd name="connsiteY1" fmla="*/ 735355 h 4112944"/>
              <a:gd name="connsiteX2" fmla="*/ 5624332 w 7043175"/>
              <a:gd name="connsiteY2" fmla="*/ 728410 h 4112944"/>
              <a:gd name="connsiteX3" fmla="*/ 5668123 w 7043175"/>
              <a:gd name="connsiteY3" fmla="*/ 159032 h 4112944"/>
              <a:gd name="connsiteX4" fmla="*/ 6756167 w 7043175"/>
              <a:gd name="connsiteY4" fmla="*/ 0 h 4112944"/>
              <a:gd name="connsiteX5" fmla="*/ 7037046 w 7043175"/>
              <a:gd name="connsiteY5" fmla="*/ 415290 h 4112944"/>
              <a:gd name="connsiteX6" fmla="*/ 7033091 w 7043175"/>
              <a:gd name="connsiteY6" fmla="*/ 814641 h 4112944"/>
              <a:gd name="connsiteX7" fmla="*/ 5521124 w 7043175"/>
              <a:gd name="connsiteY7" fmla="*/ 829881 h 4112944"/>
              <a:gd name="connsiteX8" fmla="*/ 5488884 w 7043175"/>
              <a:gd name="connsiteY8" fmla="*/ 4112944 h 4112944"/>
              <a:gd name="connsiteX9" fmla="*/ 11575 w 7043175"/>
              <a:gd name="connsiteY9" fmla="*/ 4084079 h 4112944"/>
              <a:gd name="connsiteX10" fmla="*/ 0 w 7043175"/>
              <a:gd name="connsiteY10" fmla="*/ 1619275 h 4112944"/>
              <a:gd name="connsiteX0" fmla="*/ 0 w 7044044"/>
              <a:gd name="connsiteY0" fmla="*/ 1600225 h 4093894"/>
              <a:gd name="connsiteX1" fmla="*/ 3725987 w 7044044"/>
              <a:gd name="connsiteY1" fmla="*/ 716305 h 4093894"/>
              <a:gd name="connsiteX2" fmla="*/ 5624332 w 7044044"/>
              <a:gd name="connsiteY2" fmla="*/ 709360 h 4093894"/>
              <a:gd name="connsiteX3" fmla="*/ 5668123 w 7044044"/>
              <a:gd name="connsiteY3" fmla="*/ 139982 h 4093894"/>
              <a:gd name="connsiteX4" fmla="*/ 6765692 w 7044044"/>
              <a:gd name="connsiteY4" fmla="*/ 0 h 4093894"/>
              <a:gd name="connsiteX5" fmla="*/ 7037046 w 7044044"/>
              <a:gd name="connsiteY5" fmla="*/ 396240 h 4093894"/>
              <a:gd name="connsiteX6" fmla="*/ 7033091 w 7044044"/>
              <a:gd name="connsiteY6" fmla="*/ 795591 h 4093894"/>
              <a:gd name="connsiteX7" fmla="*/ 5521124 w 7044044"/>
              <a:gd name="connsiteY7" fmla="*/ 810831 h 4093894"/>
              <a:gd name="connsiteX8" fmla="*/ 5488884 w 7044044"/>
              <a:gd name="connsiteY8" fmla="*/ 4093894 h 4093894"/>
              <a:gd name="connsiteX9" fmla="*/ 11575 w 7044044"/>
              <a:gd name="connsiteY9" fmla="*/ 4065029 h 4093894"/>
              <a:gd name="connsiteX10" fmla="*/ 0 w 7044044"/>
              <a:gd name="connsiteY10" fmla="*/ 1600225 h 4093894"/>
              <a:gd name="connsiteX0" fmla="*/ 0 w 7042534"/>
              <a:gd name="connsiteY0" fmla="*/ 1600225 h 4093894"/>
              <a:gd name="connsiteX1" fmla="*/ 3725987 w 7042534"/>
              <a:gd name="connsiteY1" fmla="*/ 716305 h 4093894"/>
              <a:gd name="connsiteX2" fmla="*/ 5624332 w 7042534"/>
              <a:gd name="connsiteY2" fmla="*/ 709360 h 4093894"/>
              <a:gd name="connsiteX3" fmla="*/ 5668123 w 7042534"/>
              <a:gd name="connsiteY3" fmla="*/ 139982 h 4093894"/>
              <a:gd name="connsiteX4" fmla="*/ 6765692 w 7042534"/>
              <a:gd name="connsiteY4" fmla="*/ 0 h 4093894"/>
              <a:gd name="connsiteX5" fmla="*/ 7037046 w 7042534"/>
              <a:gd name="connsiteY5" fmla="*/ 396240 h 4093894"/>
              <a:gd name="connsiteX6" fmla="*/ 7033091 w 7042534"/>
              <a:gd name="connsiteY6" fmla="*/ 795591 h 4093894"/>
              <a:gd name="connsiteX7" fmla="*/ 5521124 w 7042534"/>
              <a:gd name="connsiteY7" fmla="*/ 810831 h 4093894"/>
              <a:gd name="connsiteX8" fmla="*/ 5488884 w 7042534"/>
              <a:gd name="connsiteY8" fmla="*/ 4093894 h 4093894"/>
              <a:gd name="connsiteX9" fmla="*/ 11575 w 7042534"/>
              <a:gd name="connsiteY9" fmla="*/ 4065029 h 4093894"/>
              <a:gd name="connsiteX10" fmla="*/ 0 w 7042534"/>
              <a:gd name="connsiteY10" fmla="*/ 1600225 h 4093894"/>
              <a:gd name="connsiteX0" fmla="*/ 0 w 7042534"/>
              <a:gd name="connsiteY0" fmla="*/ 1600225 h 4093894"/>
              <a:gd name="connsiteX1" fmla="*/ 3725987 w 7042534"/>
              <a:gd name="connsiteY1" fmla="*/ 716305 h 4093894"/>
              <a:gd name="connsiteX2" fmla="*/ 5624332 w 7042534"/>
              <a:gd name="connsiteY2" fmla="*/ 709360 h 4093894"/>
              <a:gd name="connsiteX3" fmla="*/ 5668123 w 7042534"/>
              <a:gd name="connsiteY3" fmla="*/ 139982 h 4093894"/>
              <a:gd name="connsiteX4" fmla="*/ 6765692 w 7042534"/>
              <a:gd name="connsiteY4" fmla="*/ 0 h 4093894"/>
              <a:gd name="connsiteX5" fmla="*/ 7037046 w 7042534"/>
              <a:gd name="connsiteY5" fmla="*/ 396240 h 4093894"/>
              <a:gd name="connsiteX6" fmla="*/ 7033091 w 7042534"/>
              <a:gd name="connsiteY6" fmla="*/ 795591 h 4093894"/>
              <a:gd name="connsiteX7" fmla="*/ 5521124 w 7042534"/>
              <a:gd name="connsiteY7" fmla="*/ 810831 h 4093894"/>
              <a:gd name="connsiteX8" fmla="*/ 5488884 w 7042534"/>
              <a:gd name="connsiteY8" fmla="*/ 4093894 h 4093894"/>
              <a:gd name="connsiteX9" fmla="*/ 11575 w 7042534"/>
              <a:gd name="connsiteY9" fmla="*/ 4065029 h 4093894"/>
              <a:gd name="connsiteX10" fmla="*/ 0 w 7042534"/>
              <a:gd name="connsiteY10" fmla="*/ 1600225 h 4093894"/>
              <a:gd name="connsiteX0" fmla="*/ 0 w 7042534"/>
              <a:gd name="connsiteY0" fmla="*/ 1600225 h 4093894"/>
              <a:gd name="connsiteX1" fmla="*/ 5335712 w 7042534"/>
              <a:gd name="connsiteY1" fmla="*/ 1583080 h 4093894"/>
              <a:gd name="connsiteX2" fmla="*/ 5624332 w 7042534"/>
              <a:gd name="connsiteY2" fmla="*/ 709360 h 4093894"/>
              <a:gd name="connsiteX3" fmla="*/ 5668123 w 7042534"/>
              <a:gd name="connsiteY3" fmla="*/ 139982 h 4093894"/>
              <a:gd name="connsiteX4" fmla="*/ 6765692 w 7042534"/>
              <a:gd name="connsiteY4" fmla="*/ 0 h 4093894"/>
              <a:gd name="connsiteX5" fmla="*/ 7037046 w 7042534"/>
              <a:gd name="connsiteY5" fmla="*/ 396240 h 4093894"/>
              <a:gd name="connsiteX6" fmla="*/ 7033091 w 7042534"/>
              <a:gd name="connsiteY6" fmla="*/ 795591 h 4093894"/>
              <a:gd name="connsiteX7" fmla="*/ 5521124 w 7042534"/>
              <a:gd name="connsiteY7" fmla="*/ 810831 h 4093894"/>
              <a:gd name="connsiteX8" fmla="*/ 5488884 w 7042534"/>
              <a:gd name="connsiteY8" fmla="*/ 4093894 h 4093894"/>
              <a:gd name="connsiteX9" fmla="*/ 11575 w 7042534"/>
              <a:gd name="connsiteY9" fmla="*/ 4065029 h 4093894"/>
              <a:gd name="connsiteX10" fmla="*/ 0 w 7042534"/>
              <a:gd name="connsiteY10" fmla="*/ 1600225 h 4093894"/>
              <a:gd name="connsiteX0" fmla="*/ 0 w 7042534"/>
              <a:gd name="connsiteY0" fmla="*/ 1600225 h 4093894"/>
              <a:gd name="connsiteX1" fmla="*/ 5335712 w 7042534"/>
              <a:gd name="connsiteY1" fmla="*/ 1583080 h 4093894"/>
              <a:gd name="connsiteX2" fmla="*/ 5624332 w 7042534"/>
              <a:gd name="connsiteY2" fmla="*/ 709360 h 4093894"/>
              <a:gd name="connsiteX3" fmla="*/ 5668123 w 7042534"/>
              <a:gd name="connsiteY3" fmla="*/ 139982 h 4093894"/>
              <a:gd name="connsiteX4" fmla="*/ 6765692 w 7042534"/>
              <a:gd name="connsiteY4" fmla="*/ 0 h 4093894"/>
              <a:gd name="connsiteX5" fmla="*/ 7037046 w 7042534"/>
              <a:gd name="connsiteY5" fmla="*/ 396240 h 4093894"/>
              <a:gd name="connsiteX6" fmla="*/ 7033091 w 7042534"/>
              <a:gd name="connsiteY6" fmla="*/ 795591 h 4093894"/>
              <a:gd name="connsiteX7" fmla="*/ 5521124 w 7042534"/>
              <a:gd name="connsiteY7" fmla="*/ 810831 h 4093894"/>
              <a:gd name="connsiteX8" fmla="*/ 5488884 w 7042534"/>
              <a:gd name="connsiteY8" fmla="*/ 4093894 h 4093894"/>
              <a:gd name="connsiteX9" fmla="*/ 11575 w 7042534"/>
              <a:gd name="connsiteY9" fmla="*/ 4065029 h 4093894"/>
              <a:gd name="connsiteX10" fmla="*/ 0 w 7042534"/>
              <a:gd name="connsiteY10" fmla="*/ 1600225 h 4093894"/>
              <a:gd name="connsiteX0" fmla="*/ 0 w 7042534"/>
              <a:gd name="connsiteY0" fmla="*/ 1600225 h 4093894"/>
              <a:gd name="connsiteX1" fmla="*/ 5335712 w 7042534"/>
              <a:gd name="connsiteY1" fmla="*/ 1583080 h 4093894"/>
              <a:gd name="connsiteX2" fmla="*/ 5624332 w 7042534"/>
              <a:gd name="connsiteY2" fmla="*/ 52135 h 4093894"/>
              <a:gd name="connsiteX3" fmla="*/ 5668123 w 7042534"/>
              <a:gd name="connsiteY3" fmla="*/ 139982 h 4093894"/>
              <a:gd name="connsiteX4" fmla="*/ 6765692 w 7042534"/>
              <a:gd name="connsiteY4" fmla="*/ 0 h 4093894"/>
              <a:gd name="connsiteX5" fmla="*/ 7037046 w 7042534"/>
              <a:gd name="connsiteY5" fmla="*/ 396240 h 4093894"/>
              <a:gd name="connsiteX6" fmla="*/ 7033091 w 7042534"/>
              <a:gd name="connsiteY6" fmla="*/ 795591 h 4093894"/>
              <a:gd name="connsiteX7" fmla="*/ 5521124 w 7042534"/>
              <a:gd name="connsiteY7" fmla="*/ 810831 h 4093894"/>
              <a:gd name="connsiteX8" fmla="*/ 5488884 w 7042534"/>
              <a:gd name="connsiteY8" fmla="*/ 4093894 h 4093894"/>
              <a:gd name="connsiteX9" fmla="*/ 11575 w 7042534"/>
              <a:gd name="connsiteY9" fmla="*/ 4065029 h 4093894"/>
              <a:gd name="connsiteX10" fmla="*/ 0 w 7042534"/>
              <a:gd name="connsiteY10" fmla="*/ 1600225 h 4093894"/>
              <a:gd name="connsiteX0" fmla="*/ 0 w 7042534"/>
              <a:gd name="connsiteY0" fmla="*/ 1614148 h 4107817"/>
              <a:gd name="connsiteX1" fmla="*/ 5335712 w 7042534"/>
              <a:gd name="connsiteY1" fmla="*/ 1597003 h 4107817"/>
              <a:gd name="connsiteX2" fmla="*/ 5624332 w 7042534"/>
              <a:gd name="connsiteY2" fmla="*/ 66058 h 4107817"/>
              <a:gd name="connsiteX3" fmla="*/ 5839573 w 7042534"/>
              <a:gd name="connsiteY3" fmla="*/ 20555 h 4107817"/>
              <a:gd name="connsiteX4" fmla="*/ 6765692 w 7042534"/>
              <a:gd name="connsiteY4" fmla="*/ 13923 h 4107817"/>
              <a:gd name="connsiteX5" fmla="*/ 7037046 w 7042534"/>
              <a:gd name="connsiteY5" fmla="*/ 410163 h 4107817"/>
              <a:gd name="connsiteX6" fmla="*/ 7033091 w 7042534"/>
              <a:gd name="connsiteY6" fmla="*/ 809514 h 4107817"/>
              <a:gd name="connsiteX7" fmla="*/ 5521124 w 7042534"/>
              <a:gd name="connsiteY7" fmla="*/ 824754 h 4107817"/>
              <a:gd name="connsiteX8" fmla="*/ 5488884 w 7042534"/>
              <a:gd name="connsiteY8" fmla="*/ 4107817 h 4107817"/>
              <a:gd name="connsiteX9" fmla="*/ 11575 w 7042534"/>
              <a:gd name="connsiteY9" fmla="*/ 4078952 h 4107817"/>
              <a:gd name="connsiteX10" fmla="*/ 0 w 7042534"/>
              <a:gd name="connsiteY10" fmla="*/ 1614148 h 4107817"/>
              <a:gd name="connsiteX0" fmla="*/ 0 w 7042534"/>
              <a:gd name="connsiteY0" fmla="*/ 1614148 h 4107817"/>
              <a:gd name="connsiteX1" fmla="*/ 5335712 w 7042534"/>
              <a:gd name="connsiteY1" fmla="*/ 1597003 h 4107817"/>
              <a:gd name="connsiteX2" fmla="*/ 5633857 w 7042534"/>
              <a:gd name="connsiteY2" fmla="*/ 85108 h 4107817"/>
              <a:gd name="connsiteX3" fmla="*/ 5839573 w 7042534"/>
              <a:gd name="connsiteY3" fmla="*/ 20555 h 4107817"/>
              <a:gd name="connsiteX4" fmla="*/ 6765692 w 7042534"/>
              <a:gd name="connsiteY4" fmla="*/ 13923 h 4107817"/>
              <a:gd name="connsiteX5" fmla="*/ 7037046 w 7042534"/>
              <a:gd name="connsiteY5" fmla="*/ 410163 h 4107817"/>
              <a:gd name="connsiteX6" fmla="*/ 7033091 w 7042534"/>
              <a:gd name="connsiteY6" fmla="*/ 809514 h 4107817"/>
              <a:gd name="connsiteX7" fmla="*/ 5521124 w 7042534"/>
              <a:gd name="connsiteY7" fmla="*/ 824754 h 4107817"/>
              <a:gd name="connsiteX8" fmla="*/ 5488884 w 7042534"/>
              <a:gd name="connsiteY8" fmla="*/ 4107817 h 4107817"/>
              <a:gd name="connsiteX9" fmla="*/ 11575 w 7042534"/>
              <a:gd name="connsiteY9" fmla="*/ 4078952 h 4107817"/>
              <a:gd name="connsiteX10" fmla="*/ 0 w 7042534"/>
              <a:gd name="connsiteY10" fmla="*/ 1614148 h 4107817"/>
              <a:gd name="connsiteX0" fmla="*/ 0 w 7042534"/>
              <a:gd name="connsiteY0" fmla="*/ 1266907 h 4107817"/>
              <a:gd name="connsiteX1" fmla="*/ 5335712 w 7042534"/>
              <a:gd name="connsiteY1" fmla="*/ 1597003 h 4107817"/>
              <a:gd name="connsiteX2" fmla="*/ 5633857 w 7042534"/>
              <a:gd name="connsiteY2" fmla="*/ 85108 h 4107817"/>
              <a:gd name="connsiteX3" fmla="*/ 5839573 w 7042534"/>
              <a:gd name="connsiteY3" fmla="*/ 20555 h 4107817"/>
              <a:gd name="connsiteX4" fmla="*/ 6765692 w 7042534"/>
              <a:gd name="connsiteY4" fmla="*/ 13923 h 4107817"/>
              <a:gd name="connsiteX5" fmla="*/ 7037046 w 7042534"/>
              <a:gd name="connsiteY5" fmla="*/ 410163 h 4107817"/>
              <a:gd name="connsiteX6" fmla="*/ 7033091 w 7042534"/>
              <a:gd name="connsiteY6" fmla="*/ 809514 h 4107817"/>
              <a:gd name="connsiteX7" fmla="*/ 5521124 w 7042534"/>
              <a:gd name="connsiteY7" fmla="*/ 824754 h 4107817"/>
              <a:gd name="connsiteX8" fmla="*/ 5488884 w 7042534"/>
              <a:gd name="connsiteY8" fmla="*/ 4107817 h 4107817"/>
              <a:gd name="connsiteX9" fmla="*/ 11575 w 7042534"/>
              <a:gd name="connsiteY9" fmla="*/ 4078952 h 4107817"/>
              <a:gd name="connsiteX10" fmla="*/ 0 w 7042534"/>
              <a:gd name="connsiteY10" fmla="*/ 1266907 h 4107817"/>
              <a:gd name="connsiteX0" fmla="*/ 0 w 7042534"/>
              <a:gd name="connsiteY0" fmla="*/ 1266907 h 4107817"/>
              <a:gd name="connsiteX1" fmla="*/ 4259266 w 7042534"/>
              <a:gd name="connsiteY1" fmla="*/ 1296062 h 4107817"/>
              <a:gd name="connsiteX2" fmla="*/ 5633857 w 7042534"/>
              <a:gd name="connsiteY2" fmla="*/ 85108 h 4107817"/>
              <a:gd name="connsiteX3" fmla="*/ 5839573 w 7042534"/>
              <a:gd name="connsiteY3" fmla="*/ 20555 h 4107817"/>
              <a:gd name="connsiteX4" fmla="*/ 6765692 w 7042534"/>
              <a:gd name="connsiteY4" fmla="*/ 13923 h 4107817"/>
              <a:gd name="connsiteX5" fmla="*/ 7037046 w 7042534"/>
              <a:gd name="connsiteY5" fmla="*/ 410163 h 4107817"/>
              <a:gd name="connsiteX6" fmla="*/ 7033091 w 7042534"/>
              <a:gd name="connsiteY6" fmla="*/ 809514 h 4107817"/>
              <a:gd name="connsiteX7" fmla="*/ 5521124 w 7042534"/>
              <a:gd name="connsiteY7" fmla="*/ 824754 h 4107817"/>
              <a:gd name="connsiteX8" fmla="*/ 5488884 w 7042534"/>
              <a:gd name="connsiteY8" fmla="*/ 4107817 h 4107817"/>
              <a:gd name="connsiteX9" fmla="*/ 11575 w 7042534"/>
              <a:gd name="connsiteY9" fmla="*/ 4078952 h 4107817"/>
              <a:gd name="connsiteX10" fmla="*/ 0 w 7042534"/>
              <a:gd name="connsiteY10" fmla="*/ 1266907 h 4107817"/>
              <a:gd name="connsiteX0" fmla="*/ 0 w 7042534"/>
              <a:gd name="connsiteY0" fmla="*/ 1266907 h 4107817"/>
              <a:gd name="connsiteX1" fmla="*/ 4259266 w 7042534"/>
              <a:gd name="connsiteY1" fmla="*/ 1296062 h 4107817"/>
              <a:gd name="connsiteX2" fmla="*/ 5633857 w 7042534"/>
              <a:gd name="connsiteY2" fmla="*/ 85108 h 4107817"/>
              <a:gd name="connsiteX3" fmla="*/ 5839573 w 7042534"/>
              <a:gd name="connsiteY3" fmla="*/ 20555 h 4107817"/>
              <a:gd name="connsiteX4" fmla="*/ 6765692 w 7042534"/>
              <a:gd name="connsiteY4" fmla="*/ 13923 h 4107817"/>
              <a:gd name="connsiteX5" fmla="*/ 7037046 w 7042534"/>
              <a:gd name="connsiteY5" fmla="*/ 410163 h 4107817"/>
              <a:gd name="connsiteX6" fmla="*/ 7033091 w 7042534"/>
              <a:gd name="connsiteY6" fmla="*/ 809514 h 4107817"/>
              <a:gd name="connsiteX7" fmla="*/ 5521124 w 7042534"/>
              <a:gd name="connsiteY7" fmla="*/ 824754 h 4107817"/>
              <a:gd name="connsiteX8" fmla="*/ 5488884 w 7042534"/>
              <a:gd name="connsiteY8" fmla="*/ 4107817 h 4107817"/>
              <a:gd name="connsiteX9" fmla="*/ 34724 w 7042534"/>
              <a:gd name="connsiteY9" fmla="*/ 3604390 h 4107817"/>
              <a:gd name="connsiteX10" fmla="*/ 0 w 7042534"/>
              <a:gd name="connsiteY10" fmla="*/ 1266907 h 4107817"/>
              <a:gd name="connsiteX0" fmla="*/ 0 w 7042534"/>
              <a:gd name="connsiteY0" fmla="*/ 1266907 h 3610106"/>
              <a:gd name="connsiteX1" fmla="*/ 4259266 w 7042534"/>
              <a:gd name="connsiteY1" fmla="*/ 1296062 h 3610106"/>
              <a:gd name="connsiteX2" fmla="*/ 5633857 w 7042534"/>
              <a:gd name="connsiteY2" fmla="*/ 85108 h 3610106"/>
              <a:gd name="connsiteX3" fmla="*/ 5839573 w 7042534"/>
              <a:gd name="connsiteY3" fmla="*/ 20555 h 3610106"/>
              <a:gd name="connsiteX4" fmla="*/ 6765692 w 7042534"/>
              <a:gd name="connsiteY4" fmla="*/ 13923 h 3610106"/>
              <a:gd name="connsiteX5" fmla="*/ 7037046 w 7042534"/>
              <a:gd name="connsiteY5" fmla="*/ 410163 h 3610106"/>
              <a:gd name="connsiteX6" fmla="*/ 7033091 w 7042534"/>
              <a:gd name="connsiteY6" fmla="*/ 809514 h 3610106"/>
              <a:gd name="connsiteX7" fmla="*/ 5521124 w 7042534"/>
              <a:gd name="connsiteY7" fmla="*/ 824754 h 3610106"/>
              <a:gd name="connsiteX8" fmla="*/ 5500458 w 7042534"/>
              <a:gd name="connsiteY8" fmla="*/ 3610106 h 3610106"/>
              <a:gd name="connsiteX9" fmla="*/ 34724 w 7042534"/>
              <a:gd name="connsiteY9" fmla="*/ 3604390 h 3610106"/>
              <a:gd name="connsiteX10" fmla="*/ 0 w 7042534"/>
              <a:gd name="connsiteY10" fmla="*/ 1266907 h 3610106"/>
              <a:gd name="connsiteX0" fmla="*/ 0 w 7042534"/>
              <a:gd name="connsiteY0" fmla="*/ 1266907 h 3610106"/>
              <a:gd name="connsiteX1" fmla="*/ 5382010 w 7042534"/>
              <a:gd name="connsiteY1" fmla="*/ 1307637 h 3610106"/>
              <a:gd name="connsiteX2" fmla="*/ 5633857 w 7042534"/>
              <a:gd name="connsiteY2" fmla="*/ 85108 h 3610106"/>
              <a:gd name="connsiteX3" fmla="*/ 5839573 w 7042534"/>
              <a:gd name="connsiteY3" fmla="*/ 20555 h 3610106"/>
              <a:gd name="connsiteX4" fmla="*/ 6765692 w 7042534"/>
              <a:gd name="connsiteY4" fmla="*/ 13923 h 3610106"/>
              <a:gd name="connsiteX5" fmla="*/ 7037046 w 7042534"/>
              <a:gd name="connsiteY5" fmla="*/ 410163 h 3610106"/>
              <a:gd name="connsiteX6" fmla="*/ 7033091 w 7042534"/>
              <a:gd name="connsiteY6" fmla="*/ 809514 h 3610106"/>
              <a:gd name="connsiteX7" fmla="*/ 5521124 w 7042534"/>
              <a:gd name="connsiteY7" fmla="*/ 824754 h 3610106"/>
              <a:gd name="connsiteX8" fmla="*/ 5500458 w 7042534"/>
              <a:gd name="connsiteY8" fmla="*/ 3610106 h 3610106"/>
              <a:gd name="connsiteX9" fmla="*/ 34724 w 7042534"/>
              <a:gd name="connsiteY9" fmla="*/ 3604390 h 3610106"/>
              <a:gd name="connsiteX10" fmla="*/ 0 w 7042534"/>
              <a:gd name="connsiteY10" fmla="*/ 1266907 h 3610106"/>
              <a:gd name="connsiteX0" fmla="*/ 0 w 7042534"/>
              <a:gd name="connsiteY0" fmla="*/ 1266907 h 3610106"/>
              <a:gd name="connsiteX1" fmla="*/ 5382010 w 7042534"/>
              <a:gd name="connsiteY1" fmla="*/ 1261338 h 3610106"/>
              <a:gd name="connsiteX2" fmla="*/ 5633857 w 7042534"/>
              <a:gd name="connsiteY2" fmla="*/ 85108 h 3610106"/>
              <a:gd name="connsiteX3" fmla="*/ 5839573 w 7042534"/>
              <a:gd name="connsiteY3" fmla="*/ 20555 h 3610106"/>
              <a:gd name="connsiteX4" fmla="*/ 6765692 w 7042534"/>
              <a:gd name="connsiteY4" fmla="*/ 13923 h 3610106"/>
              <a:gd name="connsiteX5" fmla="*/ 7037046 w 7042534"/>
              <a:gd name="connsiteY5" fmla="*/ 410163 h 3610106"/>
              <a:gd name="connsiteX6" fmla="*/ 7033091 w 7042534"/>
              <a:gd name="connsiteY6" fmla="*/ 809514 h 3610106"/>
              <a:gd name="connsiteX7" fmla="*/ 5521124 w 7042534"/>
              <a:gd name="connsiteY7" fmla="*/ 824754 h 3610106"/>
              <a:gd name="connsiteX8" fmla="*/ 5500458 w 7042534"/>
              <a:gd name="connsiteY8" fmla="*/ 3610106 h 3610106"/>
              <a:gd name="connsiteX9" fmla="*/ 34724 w 7042534"/>
              <a:gd name="connsiteY9" fmla="*/ 3604390 h 3610106"/>
              <a:gd name="connsiteX10" fmla="*/ 0 w 7042534"/>
              <a:gd name="connsiteY10" fmla="*/ 1266907 h 3610106"/>
              <a:gd name="connsiteX0" fmla="*/ 0 w 7042534"/>
              <a:gd name="connsiteY0" fmla="*/ 1243758 h 3610106"/>
              <a:gd name="connsiteX1" fmla="*/ 5382010 w 7042534"/>
              <a:gd name="connsiteY1" fmla="*/ 1261338 h 3610106"/>
              <a:gd name="connsiteX2" fmla="*/ 5633857 w 7042534"/>
              <a:gd name="connsiteY2" fmla="*/ 85108 h 3610106"/>
              <a:gd name="connsiteX3" fmla="*/ 5839573 w 7042534"/>
              <a:gd name="connsiteY3" fmla="*/ 20555 h 3610106"/>
              <a:gd name="connsiteX4" fmla="*/ 6765692 w 7042534"/>
              <a:gd name="connsiteY4" fmla="*/ 13923 h 3610106"/>
              <a:gd name="connsiteX5" fmla="*/ 7037046 w 7042534"/>
              <a:gd name="connsiteY5" fmla="*/ 410163 h 3610106"/>
              <a:gd name="connsiteX6" fmla="*/ 7033091 w 7042534"/>
              <a:gd name="connsiteY6" fmla="*/ 809514 h 3610106"/>
              <a:gd name="connsiteX7" fmla="*/ 5521124 w 7042534"/>
              <a:gd name="connsiteY7" fmla="*/ 824754 h 3610106"/>
              <a:gd name="connsiteX8" fmla="*/ 5500458 w 7042534"/>
              <a:gd name="connsiteY8" fmla="*/ 3610106 h 3610106"/>
              <a:gd name="connsiteX9" fmla="*/ 34724 w 7042534"/>
              <a:gd name="connsiteY9" fmla="*/ 3604390 h 3610106"/>
              <a:gd name="connsiteX10" fmla="*/ 0 w 7042534"/>
              <a:gd name="connsiteY10" fmla="*/ 1243758 h 361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42534" h="3610106">
                <a:moveTo>
                  <a:pt x="0" y="1243758"/>
                </a:moveTo>
                <a:lnTo>
                  <a:pt x="5382010" y="1261338"/>
                </a:lnTo>
                <a:cubicBezTo>
                  <a:pt x="5478217" y="74748"/>
                  <a:pt x="5537650" y="376348"/>
                  <a:pt x="5633857" y="85108"/>
                </a:cubicBezTo>
                <a:lnTo>
                  <a:pt x="5839573" y="20555"/>
                </a:lnTo>
                <a:cubicBezTo>
                  <a:pt x="6205429" y="-26106"/>
                  <a:pt x="6161711" y="22484"/>
                  <a:pt x="6765692" y="13923"/>
                </a:cubicBezTo>
                <a:cubicBezTo>
                  <a:pt x="7030768" y="31703"/>
                  <a:pt x="7057720" y="59008"/>
                  <a:pt x="7037046" y="410163"/>
                </a:cubicBezTo>
                <a:cubicBezTo>
                  <a:pt x="7035728" y="521055"/>
                  <a:pt x="7034409" y="698622"/>
                  <a:pt x="7033091" y="809514"/>
                </a:cubicBezTo>
                <a:cubicBezTo>
                  <a:pt x="6537992" y="837454"/>
                  <a:pt x="6749648" y="804434"/>
                  <a:pt x="5521124" y="824754"/>
                </a:cubicBezTo>
                <a:lnTo>
                  <a:pt x="5500458" y="3610106"/>
                </a:lnTo>
                <a:lnTo>
                  <a:pt x="34724" y="3604390"/>
                </a:lnTo>
                <a:cubicBezTo>
                  <a:pt x="30866" y="3052664"/>
                  <a:pt x="3858" y="1795484"/>
                  <a:pt x="0" y="1243758"/>
                </a:cubicBezTo>
                <a:close/>
              </a:path>
            </a:pathLst>
          </a:cu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3802978" y="338799"/>
            <a:ext cx="8279943" cy="2599967"/>
          </a:xfrm>
          <a:custGeom>
            <a:avLst/>
            <a:gdLst>
              <a:gd name="connsiteX0" fmla="*/ 5578998 w 5648446"/>
              <a:gd name="connsiteY0" fmla="*/ 11574 h 1643605"/>
              <a:gd name="connsiteX1" fmla="*/ 2789499 w 5648446"/>
              <a:gd name="connsiteY1" fmla="*/ 0 h 1643605"/>
              <a:gd name="connsiteX2" fmla="*/ 0 w 5648446"/>
              <a:gd name="connsiteY2" fmla="*/ 1458410 h 1643605"/>
              <a:gd name="connsiteX3" fmla="*/ 11575 w 5648446"/>
              <a:gd name="connsiteY3" fmla="*/ 1574157 h 1643605"/>
              <a:gd name="connsiteX4" fmla="*/ 625033 w 5648446"/>
              <a:gd name="connsiteY4" fmla="*/ 1643605 h 1643605"/>
              <a:gd name="connsiteX5" fmla="*/ 2824223 w 5648446"/>
              <a:gd name="connsiteY5" fmla="*/ 775504 h 1643605"/>
              <a:gd name="connsiteX6" fmla="*/ 5648446 w 5648446"/>
              <a:gd name="connsiteY6" fmla="*/ 775504 h 1643605"/>
              <a:gd name="connsiteX7" fmla="*/ 5578998 w 5648446"/>
              <a:gd name="connsiteY7" fmla="*/ 11574 h 1643605"/>
              <a:gd name="connsiteX0" fmla="*/ 5578998 w 5586533"/>
              <a:gd name="connsiteY0" fmla="*/ 11574 h 1643605"/>
              <a:gd name="connsiteX1" fmla="*/ 2789499 w 5586533"/>
              <a:gd name="connsiteY1" fmla="*/ 0 h 1643605"/>
              <a:gd name="connsiteX2" fmla="*/ 0 w 5586533"/>
              <a:gd name="connsiteY2" fmla="*/ 1458410 h 1643605"/>
              <a:gd name="connsiteX3" fmla="*/ 11575 w 5586533"/>
              <a:gd name="connsiteY3" fmla="*/ 1574157 h 1643605"/>
              <a:gd name="connsiteX4" fmla="*/ 625033 w 5586533"/>
              <a:gd name="connsiteY4" fmla="*/ 1643605 h 1643605"/>
              <a:gd name="connsiteX5" fmla="*/ 2824223 w 5586533"/>
              <a:gd name="connsiteY5" fmla="*/ 775504 h 1643605"/>
              <a:gd name="connsiteX6" fmla="*/ 5586533 w 5586533"/>
              <a:gd name="connsiteY6" fmla="*/ 770742 h 1643605"/>
              <a:gd name="connsiteX7" fmla="*/ 5578998 w 5586533"/>
              <a:gd name="connsiteY7" fmla="*/ 11574 h 1643605"/>
              <a:gd name="connsiteX0" fmla="*/ 5578998 w 5579713"/>
              <a:gd name="connsiteY0" fmla="*/ 11574 h 1643605"/>
              <a:gd name="connsiteX1" fmla="*/ 2789499 w 5579713"/>
              <a:gd name="connsiteY1" fmla="*/ 0 h 1643605"/>
              <a:gd name="connsiteX2" fmla="*/ 0 w 5579713"/>
              <a:gd name="connsiteY2" fmla="*/ 1458410 h 1643605"/>
              <a:gd name="connsiteX3" fmla="*/ 11575 w 5579713"/>
              <a:gd name="connsiteY3" fmla="*/ 1574157 h 1643605"/>
              <a:gd name="connsiteX4" fmla="*/ 625033 w 5579713"/>
              <a:gd name="connsiteY4" fmla="*/ 1643605 h 1643605"/>
              <a:gd name="connsiteX5" fmla="*/ 2824223 w 5579713"/>
              <a:gd name="connsiteY5" fmla="*/ 775504 h 1643605"/>
              <a:gd name="connsiteX6" fmla="*/ 5578913 w 5579713"/>
              <a:gd name="connsiteY6" fmla="*/ 770742 h 1643605"/>
              <a:gd name="connsiteX7" fmla="*/ 5578998 w 5579713"/>
              <a:gd name="connsiteY7" fmla="*/ 11574 h 1643605"/>
              <a:gd name="connsiteX0" fmla="*/ 6598173 w 6598888"/>
              <a:gd name="connsiteY0" fmla="*/ 11574 h 1643605"/>
              <a:gd name="connsiteX1" fmla="*/ 3808674 w 6598888"/>
              <a:gd name="connsiteY1" fmla="*/ 0 h 1643605"/>
              <a:gd name="connsiteX2" fmla="*/ 0 w 6598888"/>
              <a:gd name="connsiteY2" fmla="*/ 1553660 h 1643605"/>
              <a:gd name="connsiteX3" fmla="*/ 1030750 w 6598888"/>
              <a:gd name="connsiteY3" fmla="*/ 1574157 h 1643605"/>
              <a:gd name="connsiteX4" fmla="*/ 1644208 w 6598888"/>
              <a:gd name="connsiteY4" fmla="*/ 1643605 h 1643605"/>
              <a:gd name="connsiteX5" fmla="*/ 3843398 w 6598888"/>
              <a:gd name="connsiteY5" fmla="*/ 775504 h 1643605"/>
              <a:gd name="connsiteX6" fmla="*/ 6598088 w 6598888"/>
              <a:gd name="connsiteY6" fmla="*/ 770742 h 1643605"/>
              <a:gd name="connsiteX7" fmla="*/ 6598173 w 6598888"/>
              <a:gd name="connsiteY7" fmla="*/ 11574 h 1643605"/>
              <a:gd name="connsiteX0" fmla="*/ 6598173 w 6598888"/>
              <a:gd name="connsiteY0" fmla="*/ 11574 h 1774182"/>
              <a:gd name="connsiteX1" fmla="*/ 3808674 w 6598888"/>
              <a:gd name="connsiteY1" fmla="*/ 0 h 1774182"/>
              <a:gd name="connsiteX2" fmla="*/ 0 w 6598888"/>
              <a:gd name="connsiteY2" fmla="*/ 1553660 h 1774182"/>
              <a:gd name="connsiteX3" fmla="*/ 2050 w 6598888"/>
              <a:gd name="connsiteY3" fmla="*/ 1774182 h 1774182"/>
              <a:gd name="connsiteX4" fmla="*/ 1644208 w 6598888"/>
              <a:gd name="connsiteY4" fmla="*/ 1643605 h 1774182"/>
              <a:gd name="connsiteX5" fmla="*/ 3843398 w 6598888"/>
              <a:gd name="connsiteY5" fmla="*/ 775504 h 1774182"/>
              <a:gd name="connsiteX6" fmla="*/ 6598088 w 6598888"/>
              <a:gd name="connsiteY6" fmla="*/ 770742 h 1774182"/>
              <a:gd name="connsiteX7" fmla="*/ 6598173 w 6598888"/>
              <a:gd name="connsiteY7" fmla="*/ 11574 h 1774182"/>
              <a:gd name="connsiteX0" fmla="*/ 6598173 w 6598888"/>
              <a:gd name="connsiteY0" fmla="*/ 11574 h 1745607"/>
              <a:gd name="connsiteX1" fmla="*/ 3808674 w 6598888"/>
              <a:gd name="connsiteY1" fmla="*/ 0 h 1745607"/>
              <a:gd name="connsiteX2" fmla="*/ 0 w 6598888"/>
              <a:gd name="connsiteY2" fmla="*/ 1553660 h 1745607"/>
              <a:gd name="connsiteX3" fmla="*/ 2050 w 6598888"/>
              <a:gd name="connsiteY3" fmla="*/ 1745607 h 1745607"/>
              <a:gd name="connsiteX4" fmla="*/ 1644208 w 6598888"/>
              <a:gd name="connsiteY4" fmla="*/ 1643605 h 1745607"/>
              <a:gd name="connsiteX5" fmla="*/ 3843398 w 6598888"/>
              <a:gd name="connsiteY5" fmla="*/ 775504 h 1745607"/>
              <a:gd name="connsiteX6" fmla="*/ 6598088 w 6598888"/>
              <a:gd name="connsiteY6" fmla="*/ 770742 h 1745607"/>
              <a:gd name="connsiteX7" fmla="*/ 6598173 w 6598888"/>
              <a:gd name="connsiteY7" fmla="*/ 11574 h 1745607"/>
              <a:gd name="connsiteX0" fmla="*/ 6598173 w 6598888"/>
              <a:gd name="connsiteY0" fmla="*/ 11574 h 1747125"/>
              <a:gd name="connsiteX1" fmla="*/ 3808674 w 6598888"/>
              <a:gd name="connsiteY1" fmla="*/ 0 h 1747125"/>
              <a:gd name="connsiteX2" fmla="*/ 0 w 6598888"/>
              <a:gd name="connsiteY2" fmla="*/ 1553660 h 1747125"/>
              <a:gd name="connsiteX3" fmla="*/ 2050 w 6598888"/>
              <a:gd name="connsiteY3" fmla="*/ 1745607 h 1747125"/>
              <a:gd name="connsiteX4" fmla="*/ 1644208 w 6598888"/>
              <a:gd name="connsiteY4" fmla="*/ 1643605 h 1747125"/>
              <a:gd name="connsiteX5" fmla="*/ 3843398 w 6598888"/>
              <a:gd name="connsiteY5" fmla="*/ 775504 h 1747125"/>
              <a:gd name="connsiteX6" fmla="*/ 6598088 w 6598888"/>
              <a:gd name="connsiteY6" fmla="*/ 770742 h 1747125"/>
              <a:gd name="connsiteX7" fmla="*/ 6598173 w 6598888"/>
              <a:gd name="connsiteY7" fmla="*/ 11574 h 1747125"/>
              <a:gd name="connsiteX0" fmla="*/ 6598173 w 6598888"/>
              <a:gd name="connsiteY0" fmla="*/ 11574 h 1749325"/>
              <a:gd name="connsiteX1" fmla="*/ 3808674 w 6598888"/>
              <a:gd name="connsiteY1" fmla="*/ 0 h 1749325"/>
              <a:gd name="connsiteX2" fmla="*/ 0 w 6598888"/>
              <a:gd name="connsiteY2" fmla="*/ 1553660 h 1749325"/>
              <a:gd name="connsiteX3" fmla="*/ 2050 w 6598888"/>
              <a:gd name="connsiteY3" fmla="*/ 1745607 h 1749325"/>
              <a:gd name="connsiteX4" fmla="*/ 1644208 w 6598888"/>
              <a:gd name="connsiteY4" fmla="*/ 1643605 h 1749325"/>
              <a:gd name="connsiteX5" fmla="*/ 3843398 w 6598888"/>
              <a:gd name="connsiteY5" fmla="*/ 775504 h 1749325"/>
              <a:gd name="connsiteX6" fmla="*/ 6598088 w 6598888"/>
              <a:gd name="connsiteY6" fmla="*/ 770742 h 1749325"/>
              <a:gd name="connsiteX7" fmla="*/ 6598173 w 6598888"/>
              <a:gd name="connsiteY7" fmla="*/ 11574 h 1749325"/>
              <a:gd name="connsiteX0" fmla="*/ 6598173 w 6598888"/>
              <a:gd name="connsiteY0" fmla="*/ 11574 h 1759672"/>
              <a:gd name="connsiteX1" fmla="*/ 3808674 w 6598888"/>
              <a:gd name="connsiteY1" fmla="*/ 0 h 1759672"/>
              <a:gd name="connsiteX2" fmla="*/ 0 w 6598888"/>
              <a:gd name="connsiteY2" fmla="*/ 1553660 h 1759672"/>
              <a:gd name="connsiteX3" fmla="*/ 2050 w 6598888"/>
              <a:gd name="connsiteY3" fmla="*/ 1745607 h 1759672"/>
              <a:gd name="connsiteX4" fmla="*/ 1101283 w 6598888"/>
              <a:gd name="connsiteY4" fmla="*/ 1729330 h 1759672"/>
              <a:gd name="connsiteX5" fmla="*/ 3843398 w 6598888"/>
              <a:gd name="connsiteY5" fmla="*/ 775504 h 1759672"/>
              <a:gd name="connsiteX6" fmla="*/ 6598088 w 6598888"/>
              <a:gd name="connsiteY6" fmla="*/ 770742 h 1759672"/>
              <a:gd name="connsiteX7" fmla="*/ 6598173 w 6598888"/>
              <a:gd name="connsiteY7" fmla="*/ 11574 h 1759672"/>
              <a:gd name="connsiteX0" fmla="*/ 6598173 w 6598888"/>
              <a:gd name="connsiteY0" fmla="*/ 554499 h 2302597"/>
              <a:gd name="connsiteX1" fmla="*/ 3561024 w 6598888"/>
              <a:gd name="connsiteY1" fmla="*/ 0 h 2302597"/>
              <a:gd name="connsiteX2" fmla="*/ 0 w 6598888"/>
              <a:gd name="connsiteY2" fmla="*/ 2096585 h 2302597"/>
              <a:gd name="connsiteX3" fmla="*/ 2050 w 6598888"/>
              <a:gd name="connsiteY3" fmla="*/ 2288532 h 2302597"/>
              <a:gd name="connsiteX4" fmla="*/ 1101283 w 6598888"/>
              <a:gd name="connsiteY4" fmla="*/ 2272255 h 2302597"/>
              <a:gd name="connsiteX5" fmla="*/ 3843398 w 6598888"/>
              <a:gd name="connsiteY5" fmla="*/ 1318429 h 2302597"/>
              <a:gd name="connsiteX6" fmla="*/ 6598088 w 6598888"/>
              <a:gd name="connsiteY6" fmla="*/ 1313667 h 2302597"/>
              <a:gd name="connsiteX7" fmla="*/ 6598173 w 6598888"/>
              <a:gd name="connsiteY7" fmla="*/ 554499 h 2302597"/>
              <a:gd name="connsiteX0" fmla="*/ 7884048 w 7884051"/>
              <a:gd name="connsiteY0" fmla="*/ 2049 h 2302597"/>
              <a:gd name="connsiteX1" fmla="*/ 3561024 w 7884051"/>
              <a:gd name="connsiteY1" fmla="*/ 0 h 2302597"/>
              <a:gd name="connsiteX2" fmla="*/ 0 w 7884051"/>
              <a:gd name="connsiteY2" fmla="*/ 2096585 h 2302597"/>
              <a:gd name="connsiteX3" fmla="*/ 2050 w 7884051"/>
              <a:gd name="connsiteY3" fmla="*/ 2288532 h 2302597"/>
              <a:gd name="connsiteX4" fmla="*/ 1101283 w 7884051"/>
              <a:gd name="connsiteY4" fmla="*/ 2272255 h 2302597"/>
              <a:gd name="connsiteX5" fmla="*/ 3843398 w 7884051"/>
              <a:gd name="connsiteY5" fmla="*/ 1318429 h 2302597"/>
              <a:gd name="connsiteX6" fmla="*/ 6598088 w 7884051"/>
              <a:gd name="connsiteY6" fmla="*/ 1313667 h 2302597"/>
              <a:gd name="connsiteX7" fmla="*/ 7884048 w 7884051"/>
              <a:gd name="connsiteY7" fmla="*/ 2049 h 2302597"/>
              <a:gd name="connsiteX0" fmla="*/ 7884048 w 7884763"/>
              <a:gd name="connsiteY0" fmla="*/ 2049 h 2302597"/>
              <a:gd name="connsiteX1" fmla="*/ 3561024 w 7884763"/>
              <a:gd name="connsiteY1" fmla="*/ 0 h 2302597"/>
              <a:gd name="connsiteX2" fmla="*/ 0 w 7884763"/>
              <a:gd name="connsiteY2" fmla="*/ 2096585 h 2302597"/>
              <a:gd name="connsiteX3" fmla="*/ 2050 w 7884763"/>
              <a:gd name="connsiteY3" fmla="*/ 2288532 h 2302597"/>
              <a:gd name="connsiteX4" fmla="*/ 1101283 w 7884763"/>
              <a:gd name="connsiteY4" fmla="*/ 2272255 h 2302597"/>
              <a:gd name="connsiteX5" fmla="*/ 3843398 w 7884763"/>
              <a:gd name="connsiteY5" fmla="*/ 1318429 h 2302597"/>
              <a:gd name="connsiteX6" fmla="*/ 7883963 w 7884763"/>
              <a:gd name="connsiteY6" fmla="*/ 923142 h 2302597"/>
              <a:gd name="connsiteX7" fmla="*/ 7884048 w 7884763"/>
              <a:gd name="connsiteY7" fmla="*/ 2049 h 2302597"/>
              <a:gd name="connsiteX0" fmla="*/ 7884048 w 7884763"/>
              <a:gd name="connsiteY0" fmla="*/ 2049 h 2302597"/>
              <a:gd name="connsiteX1" fmla="*/ 3561024 w 7884763"/>
              <a:gd name="connsiteY1" fmla="*/ 0 h 2302597"/>
              <a:gd name="connsiteX2" fmla="*/ 0 w 7884763"/>
              <a:gd name="connsiteY2" fmla="*/ 2096585 h 2302597"/>
              <a:gd name="connsiteX3" fmla="*/ 2050 w 7884763"/>
              <a:gd name="connsiteY3" fmla="*/ 2288532 h 2302597"/>
              <a:gd name="connsiteX4" fmla="*/ 1101283 w 7884763"/>
              <a:gd name="connsiteY4" fmla="*/ 2272255 h 2302597"/>
              <a:gd name="connsiteX5" fmla="*/ 3567173 w 7884763"/>
              <a:gd name="connsiteY5" fmla="*/ 1089829 h 2302597"/>
              <a:gd name="connsiteX6" fmla="*/ 7883963 w 7884763"/>
              <a:gd name="connsiteY6" fmla="*/ 923142 h 2302597"/>
              <a:gd name="connsiteX7" fmla="*/ 7884048 w 7884763"/>
              <a:gd name="connsiteY7" fmla="*/ 2049 h 2302597"/>
              <a:gd name="connsiteX0" fmla="*/ 7884048 w 7893488"/>
              <a:gd name="connsiteY0" fmla="*/ 2049 h 2302597"/>
              <a:gd name="connsiteX1" fmla="*/ 3561024 w 7893488"/>
              <a:gd name="connsiteY1" fmla="*/ 0 h 2302597"/>
              <a:gd name="connsiteX2" fmla="*/ 0 w 7893488"/>
              <a:gd name="connsiteY2" fmla="*/ 2096585 h 2302597"/>
              <a:gd name="connsiteX3" fmla="*/ 2050 w 7893488"/>
              <a:gd name="connsiteY3" fmla="*/ 2288532 h 2302597"/>
              <a:gd name="connsiteX4" fmla="*/ 1101283 w 7893488"/>
              <a:gd name="connsiteY4" fmla="*/ 2272255 h 2302597"/>
              <a:gd name="connsiteX5" fmla="*/ 3567173 w 7893488"/>
              <a:gd name="connsiteY5" fmla="*/ 1089829 h 2302597"/>
              <a:gd name="connsiteX6" fmla="*/ 7893488 w 7893488"/>
              <a:gd name="connsiteY6" fmla="*/ 1066017 h 2302597"/>
              <a:gd name="connsiteX7" fmla="*/ 7884048 w 7893488"/>
              <a:gd name="connsiteY7" fmla="*/ 2049 h 2302597"/>
              <a:gd name="connsiteX0" fmla="*/ 7884048 w 7893488"/>
              <a:gd name="connsiteY0" fmla="*/ 2049 h 2302597"/>
              <a:gd name="connsiteX1" fmla="*/ 3561024 w 7893488"/>
              <a:gd name="connsiteY1" fmla="*/ 0 h 2302597"/>
              <a:gd name="connsiteX2" fmla="*/ 0 w 7893488"/>
              <a:gd name="connsiteY2" fmla="*/ 2096585 h 2302597"/>
              <a:gd name="connsiteX3" fmla="*/ 2050 w 7893488"/>
              <a:gd name="connsiteY3" fmla="*/ 2288532 h 2302597"/>
              <a:gd name="connsiteX4" fmla="*/ 1101283 w 7893488"/>
              <a:gd name="connsiteY4" fmla="*/ 2272255 h 2302597"/>
              <a:gd name="connsiteX5" fmla="*/ 3567173 w 7893488"/>
              <a:gd name="connsiteY5" fmla="*/ 1089829 h 2302597"/>
              <a:gd name="connsiteX6" fmla="*/ 7893488 w 7893488"/>
              <a:gd name="connsiteY6" fmla="*/ 1066017 h 2302597"/>
              <a:gd name="connsiteX7" fmla="*/ 7884048 w 7893488"/>
              <a:gd name="connsiteY7" fmla="*/ 2049 h 2302597"/>
              <a:gd name="connsiteX0" fmla="*/ 7884048 w 7893488"/>
              <a:gd name="connsiteY0" fmla="*/ 2049 h 2311777"/>
              <a:gd name="connsiteX1" fmla="*/ 3561024 w 7893488"/>
              <a:gd name="connsiteY1" fmla="*/ 0 h 2311777"/>
              <a:gd name="connsiteX2" fmla="*/ 0 w 7893488"/>
              <a:gd name="connsiteY2" fmla="*/ 2096585 h 2311777"/>
              <a:gd name="connsiteX3" fmla="*/ 2050 w 7893488"/>
              <a:gd name="connsiteY3" fmla="*/ 2288532 h 2311777"/>
              <a:gd name="connsiteX4" fmla="*/ 1101283 w 7893488"/>
              <a:gd name="connsiteY4" fmla="*/ 2291305 h 2311777"/>
              <a:gd name="connsiteX5" fmla="*/ 3567173 w 7893488"/>
              <a:gd name="connsiteY5" fmla="*/ 1089829 h 2311777"/>
              <a:gd name="connsiteX6" fmla="*/ 7893488 w 7893488"/>
              <a:gd name="connsiteY6" fmla="*/ 1066017 h 2311777"/>
              <a:gd name="connsiteX7" fmla="*/ 7884048 w 7893488"/>
              <a:gd name="connsiteY7" fmla="*/ 2049 h 2311777"/>
              <a:gd name="connsiteX0" fmla="*/ 7884048 w 7893488"/>
              <a:gd name="connsiteY0" fmla="*/ 2049 h 2304223"/>
              <a:gd name="connsiteX1" fmla="*/ 3561024 w 7893488"/>
              <a:gd name="connsiteY1" fmla="*/ 0 h 2304223"/>
              <a:gd name="connsiteX2" fmla="*/ 0 w 7893488"/>
              <a:gd name="connsiteY2" fmla="*/ 2096585 h 2304223"/>
              <a:gd name="connsiteX3" fmla="*/ 2050 w 7893488"/>
              <a:gd name="connsiteY3" fmla="*/ 2288532 h 2304223"/>
              <a:gd name="connsiteX4" fmla="*/ 1101283 w 7893488"/>
              <a:gd name="connsiteY4" fmla="*/ 2291305 h 2304223"/>
              <a:gd name="connsiteX5" fmla="*/ 3567173 w 7893488"/>
              <a:gd name="connsiteY5" fmla="*/ 1089829 h 2304223"/>
              <a:gd name="connsiteX6" fmla="*/ 7893488 w 7893488"/>
              <a:gd name="connsiteY6" fmla="*/ 1066017 h 2304223"/>
              <a:gd name="connsiteX7" fmla="*/ 7884048 w 7893488"/>
              <a:gd name="connsiteY7" fmla="*/ 2049 h 2304223"/>
              <a:gd name="connsiteX0" fmla="*/ 7884048 w 7893488"/>
              <a:gd name="connsiteY0" fmla="*/ 2049 h 2301074"/>
              <a:gd name="connsiteX1" fmla="*/ 3561024 w 7893488"/>
              <a:gd name="connsiteY1" fmla="*/ 0 h 2301074"/>
              <a:gd name="connsiteX2" fmla="*/ 0 w 7893488"/>
              <a:gd name="connsiteY2" fmla="*/ 2096585 h 2301074"/>
              <a:gd name="connsiteX3" fmla="*/ 2050 w 7893488"/>
              <a:gd name="connsiteY3" fmla="*/ 2288532 h 2301074"/>
              <a:gd name="connsiteX4" fmla="*/ 1101283 w 7893488"/>
              <a:gd name="connsiteY4" fmla="*/ 2291305 h 2301074"/>
              <a:gd name="connsiteX5" fmla="*/ 3567173 w 7893488"/>
              <a:gd name="connsiteY5" fmla="*/ 1089829 h 2301074"/>
              <a:gd name="connsiteX6" fmla="*/ 7893488 w 7893488"/>
              <a:gd name="connsiteY6" fmla="*/ 1066017 h 2301074"/>
              <a:gd name="connsiteX7" fmla="*/ 7884048 w 7893488"/>
              <a:gd name="connsiteY7" fmla="*/ 2049 h 2301074"/>
              <a:gd name="connsiteX0" fmla="*/ 7884048 w 7893488"/>
              <a:gd name="connsiteY0" fmla="*/ 2049 h 2301074"/>
              <a:gd name="connsiteX1" fmla="*/ 3561024 w 7893488"/>
              <a:gd name="connsiteY1" fmla="*/ 0 h 2301074"/>
              <a:gd name="connsiteX2" fmla="*/ 0 w 7893488"/>
              <a:gd name="connsiteY2" fmla="*/ 2096585 h 2301074"/>
              <a:gd name="connsiteX3" fmla="*/ 2050 w 7893488"/>
              <a:gd name="connsiteY3" fmla="*/ 2288532 h 2301074"/>
              <a:gd name="connsiteX4" fmla="*/ 997111 w 7893488"/>
              <a:gd name="connsiteY4" fmla="*/ 2291305 h 2301074"/>
              <a:gd name="connsiteX5" fmla="*/ 3567173 w 7893488"/>
              <a:gd name="connsiteY5" fmla="*/ 1089829 h 2301074"/>
              <a:gd name="connsiteX6" fmla="*/ 7893488 w 7893488"/>
              <a:gd name="connsiteY6" fmla="*/ 1066017 h 2301074"/>
              <a:gd name="connsiteX7" fmla="*/ 7884048 w 7893488"/>
              <a:gd name="connsiteY7" fmla="*/ 2049 h 2301074"/>
              <a:gd name="connsiteX0" fmla="*/ 7884048 w 7893488"/>
              <a:gd name="connsiteY0" fmla="*/ 2049 h 2301074"/>
              <a:gd name="connsiteX1" fmla="*/ 3561024 w 7893488"/>
              <a:gd name="connsiteY1" fmla="*/ 0 h 2301074"/>
              <a:gd name="connsiteX2" fmla="*/ 0 w 7893488"/>
              <a:gd name="connsiteY2" fmla="*/ 2096585 h 2301074"/>
              <a:gd name="connsiteX3" fmla="*/ 2050 w 7893488"/>
              <a:gd name="connsiteY3" fmla="*/ 2288532 h 2301074"/>
              <a:gd name="connsiteX4" fmla="*/ 997111 w 7893488"/>
              <a:gd name="connsiteY4" fmla="*/ 2291305 h 2301074"/>
              <a:gd name="connsiteX5" fmla="*/ 3578747 w 7893488"/>
              <a:gd name="connsiteY5" fmla="*/ 962508 h 2301074"/>
              <a:gd name="connsiteX6" fmla="*/ 7893488 w 7893488"/>
              <a:gd name="connsiteY6" fmla="*/ 1066017 h 2301074"/>
              <a:gd name="connsiteX7" fmla="*/ 7884048 w 7893488"/>
              <a:gd name="connsiteY7" fmla="*/ 2049 h 2301074"/>
              <a:gd name="connsiteX0" fmla="*/ 7884048 w 8275453"/>
              <a:gd name="connsiteY0" fmla="*/ 2049 h 2301074"/>
              <a:gd name="connsiteX1" fmla="*/ 3561024 w 8275453"/>
              <a:gd name="connsiteY1" fmla="*/ 0 h 2301074"/>
              <a:gd name="connsiteX2" fmla="*/ 0 w 8275453"/>
              <a:gd name="connsiteY2" fmla="*/ 2096585 h 2301074"/>
              <a:gd name="connsiteX3" fmla="*/ 2050 w 8275453"/>
              <a:gd name="connsiteY3" fmla="*/ 2288532 h 2301074"/>
              <a:gd name="connsiteX4" fmla="*/ 997111 w 8275453"/>
              <a:gd name="connsiteY4" fmla="*/ 2291305 h 2301074"/>
              <a:gd name="connsiteX5" fmla="*/ 3578747 w 8275453"/>
              <a:gd name="connsiteY5" fmla="*/ 962508 h 2301074"/>
              <a:gd name="connsiteX6" fmla="*/ 8275453 w 8275453"/>
              <a:gd name="connsiteY6" fmla="*/ 915547 h 2301074"/>
              <a:gd name="connsiteX7" fmla="*/ 7884048 w 8275453"/>
              <a:gd name="connsiteY7" fmla="*/ 2049 h 2301074"/>
              <a:gd name="connsiteX0" fmla="*/ 8254438 w 8275453"/>
              <a:gd name="connsiteY0" fmla="*/ 0 h 2599967"/>
              <a:gd name="connsiteX1" fmla="*/ 3561024 w 8275453"/>
              <a:gd name="connsiteY1" fmla="*/ 298893 h 2599967"/>
              <a:gd name="connsiteX2" fmla="*/ 0 w 8275453"/>
              <a:gd name="connsiteY2" fmla="*/ 2395478 h 2599967"/>
              <a:gd name="connsiteX3" fmla="*/ 2050 w 8275453"/>
              <a:gd name="connsiteY3" fmla="*/ 2587425 h 2599967"/>
              <a:gd name="connsiteX4" fmla="*/ 997111 w 8275453"/>
              <a:gd name="connsiteY4" fmla="*/ 2590198 h 2599967"/>
              <a:gd name="connsiteX5" fmla="*/ 3578747 w 8275453"/>
              <a:gd name="connsiteY5" fmla="*/ 1261401 h 2599967"/>
              <a:gd name="connsiteX6" fmla="*/ 8275453 w 8275453"/>
              <a:gd name="connsiteY6" fmla="*/ 1214440 h 2599967"/>
              <a:gd name="connsiteX7" fmla="*/ 8254438 w 8275453"/>
              <a:gd name="connsiteY7" fmla="*/ 0 h 2599967"/>
              <a:gd name="connsiteX0" fmla="*/ 8254438 w 8275453"/>
              <a:gd name="connsiteY0" fmla="*/ 0 h 2599967"/>
              <a:gd name="connsiteX1" fmla="*/ 3549449 w 8275453"/>
              <a:gd name="connsiteY1" fmla="*/ 9526 h 2599967"/>
              <a:gd name="connsiteX2" fmla="*/ 0 w 8275453"/>
              <a:gd name="connsiteY2" fmla="*/ 2395478 h 2599967"/>
              <a:gd name="connsiteX3" fmla="*/ 2050 w 8275453"/>
              <a:gd name="connsiteY3" fmla="*/ 2587425 h 2599967"/>
              <a:gd name="connsiteX4" fmla="*/ 997111 w 8275453"/>
              <a:gd name="connsiteY4" fmla="*/ 2590198 h 2599967"/>
              <a:gd name="connsiteX5" fmla="*/ 3578747 w 8275453"/>
              <a:gd name="connsiteY5" fmla="*/ 1261401 h 2599967"/>
              <a:gd name="connsiteX6" fmla="*/ 8275453 w 8275453"/>
              <a:gd name="connsiteY6" fmla="*/ 1214440 h 2599967"/>
              <a:gd name="connsiteX7" fmla="*/ 8254438 w 8275453"/>
              <a:gd name="connsiteY7" fmla="*/ 0 h 2599967"/>
              <a:gd name="connsiteX0" fmla="*/ 8254438 w 8275453"/>
              <a:gd name="connsiteY0" fmla="*/ 0 h 2599967"/>
              <a:gd name="connsiteX1" fmla="*/ 3549449 w 8275453"/>
              <a:gd name="connsiteY1" fmla="*/ 9526 h 2599967"/>
              <a:gd name="connsiteX2" fmla="*/ 0 w 8275453"/>
              <a:gd name="connsiteY2" fmla="*/ 2117686 h 2599967"/>
              <a:gd name="connsiteX3" fmla="*/ 2050 w 8275453"/>
              <a:gd name="connsiteY3" fmla="*/ 2587425 h 2599967"/>
              <a:gd name="connsiteX4" fmla="*/ 997111 w 8275453"/>
              <a:gd name="connsiteY4" fmla="*/ 2590198 h 2599967"/>
              <a:gd name="connsiteX5" fmla="*/ 3578747 w 8275453"/>
              <a:gd name="connsiteY5" fmla="*/ 1261401 h 2599967"/>
              <a:gd name="connsiteX6" fmla="*/ 8275453 w 8275453"/>
              <a:gd name="connsiteY6" fmla="*/ 1214440 h 2599967"/>
              <a:gd name="connsiteX7" fmla="*/ 8254438 w 8275453"/>
              <a:gd name="connsiteY7" fmla="*/ 0 h 2599967"/>
              <a:gd name="connsiteX0" fmla="*/ 8258928 w 8279943"/>
              <a:gd name="connsiteY0" fmla="*/ 0 h 2599967"/>
              <a:gd name="connsiteX1" fmla="*/ 3553939 w 8279943"/>
              <a:gd name="connsiteY1" fmla="*/ 9526 h 2599967"/>
              <a:gd name="connsiteX2" fmla="*/ 4490 w 8279943"/>
              <a:gd name="connsiteY2" fmla="*/ 2117686 h 2599967"/>
              <a:gd name="connsiteX3" fmla="*/ 6540 w 8279943"/>
              <a:gd name="connsiteY3" fmla="*/ 2587425 h 2599967"/>
              <a:gd name="connsiteX4" fmla="*/ 1001601 w 8279943"/>
              <a:gd name="connsiteY4" fmla="*/ 2590198 h 2599967"/>
              <a:gd name="connsiteX5" fmla="*/ 3583237 w 8279943"/>
              <a:gd name="connsiteY5" fmla="*/ 1261401 h 2599967"/>
              <a:gd name="connsiteX6" fmla="*/ 8279943 w 8279943"/>
              <a:gd name="connsiteY6" fmla="*/ 1214440 h 2599967"/>
              <a:gd name="connsiteX7" fmla="*/ 8258928 w 8279943"/>
              <a:gd name="connsiteY7" fmla="*/ 0 h 2599967"/>
              <a:gd name="connsiteX0" fmla="*/ 8258928 w 8279943"/>
              <a:gd name="connsiteY0" fmla="*/ 0 h 2599967"/>
              <a:gd name="connsiteX1" fmla="*/ 3553939 w 8279943"/>
              <a:gd name="connsiteY1" fmla="*/ 9526 h 2599967"/>
              <a:gd name="connsiteX2" fmla="*/ 4490 w 8279943"/>
              <a:gd name="connsiteY2" fmla="*/ 2291306 h 2599967"/>
              <a:gd name="connsiteX3" fmla="*/ 6540 w 8279943"/>
              <a:gd name="connsiteY3" fmla="*/ 2587425 h 2599967"/>
              <a:gd name="connsiteX4" fmla="*/ 1001601 w 8279943"/>
              <a:gd name="connsiteY4" fmla="*/ 2590198 h 2599967"/>
              <a:gd name="connsiteX5" fmla="*/ 3583237 w 8279943"/>
              <a:gd name="connsiteY5" fmla="*/ 1261401 h 2599967"/>
              <a:gd name="connsiteX6" fmla="*/ 8279943 w 8279943"/>
              <a:gd name="connsiteY6" fmla="*/ 1214440 h 2599967"/>
              <a:gd name="connsiteX7" fmla="*/ 8258928 w 8279943"/>
              <a:gd name="connsiteY7" fmla="*/ 0 h 259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79943" h="2599967">
                <a:moveTo>
                  <a:pt x="8258928" y="0"/>
                </a:moveTo>
                <a:lnTo>
                  <a:pt x="3553939" y="9526"/>
                </a:lnTo>
                <a:lnTo>
                  <a:pt x="4490" y="2291306"/>
                </a:lnTo>
                <a:cubicBezTo>
                  <a:pt x="-6401" y="2480560"/>
                  <a:pt x="5857" y="2513918"/>
                  <a:pt x="6540" y="2587425"/>
                </a:cubicBezTo>
                <a:cubicBezTo>
                  <a:pt x="915876" y="2610574"/>
                  <a:pt x="1006665" y="2595624"/>
                  <a:pt x="1001601" y="2590198"/>
                </a:cubicBezTo>
                <a:lnTo>
                  <a:pt x="3583237" y="1261401"/>
                </a:lnTo>
                <a:lnTo>
                  <a:pt x="8279943" y="1214440"/>
                </a:lnTo>
                <a:cubicBezTo>
                  <a:pt x="8277431" y="961384"/>
                  <a:pt x="8261440" y="253056"/>
                  <a:pt x="8258928" y="0"/>
                </a:cubicBezTo>
                <a:close/>
              </a:path>
            </a:pathLst>
          </a:cu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4748610" y="1751998"/>
            <a:ext cx="7336445" cy="2361212"/>
          </a:xfrm>
          <a:custGeom>
            <a:avLst/>
            <a:gdLst>
              <a:gd name="connsiteX0" fmla="*/ 5173883 w 5220182"/>
              <a:gd name="connsiteY0" fmla="*/ 11575 h 1435261"/>
              <a:gd name="connsiteX1" fmla="*/ 2372810 w 5220182"/>
              <a:gd name="connsiteY1" fmla="*/ 0 h 1435261"/>
              <a:gd name="connsiteX2" fmla="*/ 0 w 5220182"/>
              <a:gd name="connsiteY2" fmla="*/ 891251 h 1435261"/>
              <a:gd name="connsiteX3" fmla="*/ 11574 w 5220182"/>
              <a:gd name="connsiteY3" fmla="*/ 1099595 h 1435261"/>
              <a:gd name="connsiteX4" fmla="*/ 983848 w 5220182"/>
              <a:gd name="connsiteY4" fmla="*/ 1099595 h 1435261"/>
              <a:gd name="connsiteX5" fmla="*/ 1099595 w 5220182"/>
              <a:gd name="connsiteY5" fmla="*/ 520861 h 1435261"/>
              <a:gd name="connsiteX6" fmla="*/ 2268638 w 5220182"/>
              <a:gd name="connsiteY6" fmla="*/ 474562 h 1435261"/>
              <a:gd name="connsiteX7" fmla="*/ 2476982 w 5220182"/>
              <a:gd name="connsiteY7" fmla="*/ 1423686 h 1435261"/>
              <a:gd name="connsiteX8" fmla="*/ 5220182 w 5220182"/>
              <a:gd name="connsiteY8" fmla="*/ 1435261 h 1435261"/>
              <a:gd name="connsiteX9" fmla="*/ 5173883 w 5220182"/>
              <a:gd name="connsiteY9" fmla="*/ 11575 h 1435261"/>
              <a:gd name="connsiteX0" fmla="*/ 5173883 w 5186845"/>
              <a:gd name="connsiteY0" fmla="*/ 11575 h 1425736"/>
              <a:gd name="connsiteX1" fmla="*/ 2372810 w 5186845"/>
              <a:gd name="connsiteY1" fmla="*/ 0 h 1425736"/>
              <a:gd name="connsiteX2" fmla="*/ 0 w 5186845"/>
              <a:gd name="connsiteY2" fmla="*/ 891251 h 1425736"/>
              <a:gd name="connsiteX3" fmla="*/ 11574 w 5186845"/>
              <a:gd name="connsiteY3" fmla="*/ 1099595 h 1425736"/>
              <a:gd name="connsiteX4" fmla="*/ 983848 w 5186845"/>
              <a:gd name="connsiteY4" fmla="*/ 1099595 h 1425736"/>
              <a:gd name="connsiteX5" fmla="*/ 1099595 w 5186845"/>
              <a:gd name="connsiteY5" fmla="*/ 520861 h 1425736"/>
              <a:gd name="connsiteX6" fmla="*/ 2268638 w 5186845"/>
              <a:gd name="connsiteY6" fmla="*/ 474562 h 1425736"/>
              <a:gd name="connsiteX7" fmla="*/ 2476982 w 5186845"/>
              <a:gd name="connsiteY7" fmla="*/ 1423686 h 1425736"/>
              <a:gd name="connsiteX8" fmla="*/ 5186845 w 5186845"/>
              <a:gd name="connsiteY8" fmla="*/ 1425736 h 1425736"/>
              <a:gd name="connsiteX9" fmla="*/ 5173883 w 5186845"/>
              <a:gd name="connsiteY9" fmla="*/ 11575 h 1425736"/>
              <a:gd name="connsiteX0" fmla="*/ 5173883 w 5173883"/>
              <a:gd name="connsiteY0" fmla="*/ 11575 h 1423686"/>
              <a:gd name="connsiteX1" fmla="*/ 2372810 w 5173883"/>
              <a:gd name="connsiteY1" fmla="*/ 0 h 1423686"/>
              <a:gd name="connsiteX2" fmla="*/ 0 w 5173883"/>
              <a:gd name="connsiteY2" fmla="*/ 891251 h 1423686"/>
              <a:gd name="connsiteX3" fmla="*/ 11574 w 5173883"/>
              <a:gd name="connsiteY3" fmla="*/ 1099595 h 1423686"/>
              <a:gd name="connsiteX4" fmla="*/ 983848 w 5173883"/>
              <a:gd name="connsiteY4" fmla="*/ 1099595 h 1423686"/>
              <a:gd name="connsiteX5" fmla="*/ 1099595 w 5173883"/>
              <a:gd name="connsiteY5" fmla="*/ 520861 h 1423686"/>
              <a:gd name="connsiteX6" fmla="*/ 2268638 w 5173883"/>
              <a:gd name="connsiteY6" fmla="*/ 474562 h 1423686"/>
              <a:gd name="connsiteX7" fmla="*/ 2476982 w 5173883"/>
              <a:gd name="connsiteY7" fmla="*/ 1423686 h 1423686"/>
              <a:gd name="connsiteX8" fmla="*/ 5163985 w 5173883"/>
              <a:gd name="connsiteY8" fmla="*/ 1418116 h 1423686"/>
              <a:gd name="connsiteX9" fmla="*/ 5173883 w 5173883"/>
              <a:gd name="connsiteY9" fmla="*/ 11575 h 1423686"/>
              <a:gd name="connsiteX0" fmla="*/ 5173883 w 5173883"/>
              <a:gd name="connsiteY0" fmla="*/ 11575 h 1423686"/>
              <a:gd name="connsiteX1" fmla="*/ 2372810 w 5173883"/>
              <a:gd name="connsiteY1" fmla="*/ 0 h 1423686"/>
              <a:gd name="connsiteX2" fmla="*/ 0 w 5173883"/>
              <a:gd name="connsiteY2" fmla="*/ 891251 h 1423686"/>
              <a:gd name="connsiteX3" fmla="*/ 3954 w 5173883"/>
              <a:gd name="connsiteY3" fmla="*/ 1244375 h 1423686"/>
              <a:gd name="connsiteX4" fmla="*/ 983848 w 5173883"/>
              <a:gd name="connsiteY4" fmla="*/ 1099595 h 1423686"/>
              <a:gd name="connsiteX5" fmla="*/ 1099595 w 5173883"/>
              <a:gd name="connsiteY5" fmla="*/ 520861 h 1423686"/>
              <a:gd name="connsiteX6" fmla="*/ 2268638 w 5173883"/>
              <a:gd name="connsiteY6" fmla="*/ 474562 h 1423686"/>
              <a:gd name="connsiteX7" fmla="*/ 2476982 w 5173883"/>
              <a:gd name="connsiteY7" fmla="*/ 1423686 h 1423686"/>
              <a:gd name="connsiteX8" fmla="*/ 5163985 w 5173883"/>
              <a:gd name="connsiteY8" fmla="*/ 1418116 h 1423686"/>
              <a:gd name="connsiteX9" fmla="*/ 5173883 w 5173883"/>
              <a:gd name="connsiteY9" fmla="*/ 11575 h 1423686"/>
              <a:gd name="connsiteX0" fmla="*/ 5173883 w 5173883"/>
              <a:gd name="connsiteY0" fmla="*/ 11575 h 1423686"/>
              <a:gd name="connsiteX1" fmla="*/ 2372810 w 5173883"/>
              <a:gd name="connsiteY1" fmla="*/ 0 h 1423686"/>
              <a:gd name="connsiteX2" fmla="*/ 0 w 5173883"/>
              <a:gd name="connsiteY2" fmla="*/ 891251 h 1423686"/>
              <a:gd name="connsiteX3" fmla="*/ 3954 w 5173883"/>
              <a:gd name="connsiteY3" fmla="*/ 1244375 h 1423686"/>
              <a:gd name="connsiteX4" fmla="*/ 640948 w 5173883"/>
              <a:gd name="connsiteY4" fmla="*/ 1229135 h 1423686"/>
              <a:gd name="connsiteX5" fmla="*/ 1099595 w 5173883"/>
              <a:gd name="connsiteY5" fmla="*/ 520861 h 1423686"/>
              <a:gd name="connsiteX6" fmla="*/ 2268638 w 5173883"/>
              <a:gd name="connsiteY6" fmla="*/ 474562 h 1423686"/>
              <a:gd name="connsiteX7" fmla="*/ 2476982 w 5173883"/>
              <a:gd name="connsiteY7" fmla="*/ 1423686 h 1423686"/>
              <a:gd name="connsiteX8" fmla="*/ 5163985 w 5173883"/>
              <a:gd name="connsiteY8" fmla="*/ 1418116 h 1423686"/>
              <a:gd name="connsiteX9" fmla="*/ 5173883 w 5173883"/>
              <a:gd name="connsiteY9" fmla="*/ 11575 h 1423686"/>
              <a:gd name="connsiteX0" fmla="*/ 5173883 w 5173883"/>
              <a:gd name="connsiteY0" fmla="*/ 11575 h 1423686"/>
              <a:gd name="connsiteX1" fmla="*/ 2372810 w 5173883"/>
              <a:gd name="connsiteY1" fmla="*/ 0 h 1423686"/>
              <a:gd name="connsiteX2" fmla="*/ 0 w 5173883"/>
              <a:gd name="connsiteY2" fmla="*/ 891251 h 1423686"/>
              <a:gd name="connsiteX3" fmla="*/ 3954 w 5173883"/>
              <a:gd name="connsiteY3" fmla="*/ 1229135 h 1423686"/>
              <a:gd name="connsiteX4" fmla="*/ 640948 w 5173883"/>
              <a:gd name="connsiteY4" fmla="*/ 1229135 h 1423686"/>
              <a:gd name="connsiteX5" fmla="*/ 1099595 w 5173883"/>
              <a:gd name="connsiteY5" fmla="*/ 520861 h 1423686"/>
              <a:gd name="connsiteX6" fmla="*/ 2268638 w 5173883"/>
              <a:gd name="connsiteY6" fmla="*/ 474562 h 1423686"/>
              <a:gd name="connsiteX7" fmla="*/ 2476982 w 5173883"/>
              <a:gd name="connsiteY7" fmla="*/ 1423686 h 1423686"/>
              <a:gd name="connsiteX8" fmla="*/ 5163985 w 5173883"/>
              <a:gd name="connsiteY8" fmla="*/ 1418116 h 1423686"/>
              <a:gd name="connsiteX9" fmla="*/ 5173883 w 5173883"/>
              <a:gd name="connsiteY9" fmla="*/ 11575 h 1423686"/>
              <a:gd name="connsiteX0" fmla="*/ 5173883 w 5173883"/>
              <a:gd name="connsiteY0" fmla="*/ 11575 h 1423686"/>
              <a:gd name="connsiteX1" fmla="*/ 2372810 w 5173883"/>
              <a:gd name="connsiteY1" fmla="*/ 0 h 1423686"/>
              <a:gd name="connsiteX2" fmla="*/ 0 w 5173883"/>
              <a:gd name="connsiteY2" fmla="*/ 891251 h 1423686"/>
              <a:gd name="connsiteX3" fmla="*/ 3954 w 5173883"/>
              <a:gd name="connsiteY3" fmla="*/ 1229135 h 1423686"/>
              <a:gd name="connsiteX4" fmla="*/ 640948 w 5173883"/>
              <a:gd name="connsiteY4" fmla="*/ 1229135 h 1423686"/>
              <a:gd name="connsiteX5" fmla="*/ 673165 w 5173883"/>
              <a:gd name="connsiteY5" fmla="*/ 751776 h 1423686"/>
              <a:gd name="connsiteX6" fmla="*/ 1099595 w 5173883"/>
              <a:gd name="connsiteY6" fmla="*/ 520861 h 1423686"/>
              <a:gd name="connsiteX7" fmla="*/ 2268638 w 5173883"/>
              <a:gd name="connsiteY7" fmla="*/ 474562 h 1423686"/>
              <a:gd name="connsiteX8" fmla="*/ 2476982 w 5173883"/>
              <a:gd name="connsiteY8" fmla="*/ 1423686 h 1423686"/>
              <a:gd name="connsiteX9" fmla="*/ 5163985 w 5173883"/>
              <a:gd name="connsiteY9" fmla="*/ 1418116 h 1423686"/>
              <a:gd name="connsiteX10" fmla="*/ 5173883 w 5173883"/>
              <a:gd name="connsiteY10" fmla="*/ 11575 h 1423686"/>
              <a:gd name="connsiteX0" fmla="*/ 5173883 w 5173883"/>
              <a:gd name="connsiteY0" fmla="*/ 11575 h 1423686"/>
              <a:gd name="connsiteX1" fmla="*/ 2372810 w 5173883"/>
              <a:gd name="connsiteY1" fmla="*/ 0 h 1423686"/>
              <a:gd name="connsiteX2" fmla="*/ 0 w 5173883"/>
              <a:gd name="connsiteY2" fmla="*/ 891251 h 1423686"/>
              <a:gd name="connsiteX3" fmla="*/ 3954 w 5173883"/>
              <a:gd name="connsiteY3" fmla="*/ 1229135 h 1423686"/>
              <a:gd name="connsiteX4" fmla="*/ 640948 w 5173883"/>
              <a:gd name="connsiteY4" fmla="*/ 1229135 h 1423686"/>
              <a:gd name="connsiteX5" fmla="*/ 711265 w 5173883"/>
              <a:gd name="connsiteY5" fmla="*/ 751776 h 1423686"/>
              <a:gd name="connsiteX6" fmla="*/ 1099595 w 5173883"/>
              <a:gd name="connsiteY6" fmla="*/ 520861 h 1423686"/>
              <a:gd name="connsiteX7" fmla="*/ 2268638 w 5173883"/>
              <a:gd name="connsiteY7" fmla="*/ 474562 h 1423686"/>
              <a:gd name="connsiteX8" fmla="*/ 2476982 w 5173883"/>
              <a:gd name="connsiteY8" fmla="*/ 1423686 h 1423686"/>
              <a:gd name="connsiteX9" fmla="*/ 5163985 w 5173883"/>
              <a:gd name="connsiteY9" fmla="*/ 1418116 h 1423686"/>
              <a:gd name="connsiteX10" fmla="*/ 5173883 w 5173883"/>
              <a:gd name="connsiteY10" fmla="*/ 11575 h 1423686"/>
              <a:gd name="connsiteX0" fmla="*/ 5173883 w 5173883"/>
              <a:gd name="connsiteY0" fmla="*/ 11575 h 1423686"/>
              <a:gd name="connsiteX1" fmla="*/ 2372810 w 5173883"/>
              <a:gd name="connsiteY1" fmla="*/ 0 h 1423686"/>
              <a:gd name="connsiteX2" fmla="*/ 0 w 5173883"/>
              <a:gd name="connsiteY2" fmla="*/ 891251 h 1423686"/>
              <a:gd name="connsiteX3" fmla="*/ 3954 w 5173883"/>
              <a:gd name="connsiteY3" fmla="*/ 1229135 h 1423686"/>
              <a:gd name="connsiteX4" fmla="*/ 579988 w 5173883"/>
              <a:gd name="connsiteY4" fmla="*/ 1229135 h 1423686"/>
              <a:gd name="connsiteX5" fmla="*/ 711265 w 5173883"/>
              <a:gd name="connsiteY5" fmla="*/ 751776 h 1423686"/>
              <a:gd name="connsiteX6" fmla="*/ 1099595 w 5173883"/>
              <a:gd name="connsiteY6" fmla="*/ 520861 h 1423686"/>
              <a:gd name="connsiteX7" fmla="*/ 2268638 w 5173883"/>
              <a:gd name="connsiteY7" fmla="*/ 474562 h 1423686"/>
              <a:gd name="connsiteX8" fmla="*/ 2476982 w 5173883"/>
              <a:gd name="connsiteY8" fmla="*/ 1423686 h 1423686"/>
              <a:gd name="connsiteX9" fmla="*/ 5163985 w 5173883"/>
              <a:gd name="connsiteY9" fmla="*/ 1418116 h 1423686"/>
              <a:gd name="connsiteX10" fmla="*/ 5173883 w 5173883"/>
              <a:gd name="connsiteY10" fmla="*/ 11575 h 1423686"/>
              <a:gd name="connsiteX0" fmla="*/ 5173883 w 5173883"/>
              <a:gd name="connsiteY0" fmla="*/ 11575 h 1423686"/>
              <a:gd name="connsiteX1" fmla="*/ 2372810 w 5173883"/>
              <a:gd name="connsiteY1" fmla="*/ 0 h 1423686"/>
              <a:gd name="connsiteX2" fmla="*/ 0 w 5173883"/>
              <a:gd name="connsiteY2" fmla="*/ 891251 h 1423686"/>
              <a:gd name="connsiteX3" fmla="*/ 3954 w 5173883"/>
              <a:gd name="connsiteY3" fmla="*/ 1229135 h 1423686"/>
              <a:gd name="connsiteX4" fmla="*/ 579988 w 5173883"/>
              <a:gd name="connsiteY4" fmla="*/ 1229135 h 1423686"/>
              <a:gd name="connsiteX5" fmla="*/ 657925 w 5173883"/>
              <a:gd name="connsiteY5" fmla="*/ 736536 h 1423686"/>
              <a:gd name="connsiteX6" fmla="*/ 1099595 w 5173883"/>
              <a:gd name="connsiteY6" fmla="*/ 520861 h 1423686"/>
              <a:gd name="connsiteX7" fmla="*/ 2268638 w 5173883"/>
              <a:gd name="connsiteY7" fmla="*/ 474562 h 1423686"/>
              <a:gd name="connsiteX8" fmla="*/ 2476982 w 5173883"/>
              <a:gd name="connsiteY8" fmla="*/ 1423686 h 1423686"/>
              <a:gd name="connsiteX9" fmla="*/ 5163985 w 5173883"/>
              <a:gd name="connsiteY9" fmla="*/ 1418116 h 1423686"/>
              <a:gd name="connsiteX10" fmla="*/ 5173883 w 5173883"/>
              <a:gd name="connsiteY10" fmla="*/ 11575 h 1423686"/>
              <a:gd name="connsiteX0" fmla="*/ 5173883 w 5173883"/>
              <a:gd name="connsiteY0" fmla="*/ 11575 h 1423686"/>
              <a:gd name="connsiteX1" fmla="*/ 2372810 w 5173883"/>
              <a:gd name="connsiteY1" fmla="*/ 0 h 1423686"/>
              <a:gd name="connsiteX2" fmla="*/ 0 w 5173883"/>
              <a:gd name="connsiteY2" fmla="*/ 891251 h 1423686"/>
              <a:gd name="connsiteX3" fmla="*/ 3954 w 5173883"/>
              <a:gd name="connsiteY3" fmla="*/ 1229135 h 1423686"/>
              <a:gd name="connsiteX4" fmla="*/ 595228 w 5173883"/>
              <a:gd name="connsiteY4" fmla="*/ 1244375 h 1423686"/>
              <a:gd name="connsiteX5" fmla="*/ 657925 w 5173883"/>
              <a:gd name="connsiteY5" fmla="*/ 736536 h 1423686"/>
              <a:gd name="connsiteX6" fmla="*/ 1099595 w 5173883"/>
              <a:gd name="connsiteY6" fmla="*/ 520861 h 1423686"/>
              <a:gd name="connsiteX7" fmla="*/ 2268638 w 5173883"/>
              <a:gd name="connsiteY7" fmla="*/ 474562 h 1423686"/>
              <a:gd name="connsiteX8" fmla="*/ 2476982 w 5173883"/>
              <a:gd name="connsiteY8" fmla="*/ 1423686 h 1423686"/>
              <a:gd name="connsiteX9" fmla="*/ 5163985 w 5173883"/>
              <a:gd name="connsiteY9" fmla="*/ 1418116 h 1423686"/>
              <a:gd name="connsiteX10" fmla="*/ 5173883 w 5173883"/>
              <a:gd name="connsiteY10" fmla="*/ 11575 h 1423686"/>
              <a:gd name="connsiteX0" fmla="*/ 5173883 w 5173883"/>
              <a:gd name="connsiteY0" fmla="*/ 11575 h 1423686"/>
              <a:gd name="connsiteX1" fmla="*/ 2372810 w 5173883"/>
              <a:gd name="connsiteY1" fmla="*/ 0 h 1423686"/>
              <a:gd name="connsiteX2" fmla="*/ 0 w 5173883"/>
              <a:gd name="connsiteY2" fmla="*/ 891251 h 1423686"/>
              <a:gd name="connsiteX3" fmla="*/ 3954 w 5173883"/>
              <a:gd name="connsiteY3" fmla="*/ 1244375 h 1423686"/>
              <a:gd name="connsiteX4" fmla="*/ 595228 w 5173883"/>
              <a:gd name="connsiteY4" fmla="*/ 1244375 h 1423686"/>
              <a:gd name="connsiteX5" fmla="*/ 657925 w 5173883"/>
              <a:gd name="connsiteY5" fmla="*/ 736536 h 1423686"/>
              <a:gd name="connsiteX6" fmla="*/ 1099595 w 5173883"/>
              <a:gd name="connsiteY6" fmla="*/ 520861 h 1423686"/>
              <a:gd name="connsiteX7" fmla="*/ 2268638 w 5173883"/>
              <a:gd name="connsiteY7" fmla="*/ 474562 h 1423686"/>
              <a:gd name="connsiteX8" fmla="*/ 2476982 w 5173883"/>
              <a:gd name="connsiteY8" fmla="*/ 1423686 h 1423686"/>
              <a:gd name="connsiteX9" fmla="*/ 5163985 w 5173883"/>
              <a:gd name="connsiteY9" fmla="*/ 1418116 h 1423686"/>
              <a:gd name="connsiteX10" fmla="*/ 5173883 w 5173883"/>
              <a:gd name="connsiteY10" fmla="*/ 11575 h 1423686"/>
              <a:gd name="connsiteX0" fmla="*/ 6440708 w 6440708"/>
              <a:gd name="connsiteY0" fmla="*/ 0 h 1593086"/>
              <a:gd name="connsiteX1" fmla="*/ 2372810 w 6440708"/>
              <a:gd name="connsiteY1" fmla="*/ 169400 h 1593086"/>
              <a:gd name="connsiteX2" fmla="*/ 0 w 6440708"/>
              <a:gd name="connsiteY2" fmla="*/ 1060651 h 1593086"/>
              <a:gd name="connsiteX3" fmla="*/ 3954 w 6440708"/>
              <a:gd name="connsiteY3" fmla="*/ 1413775 h 1593086"/>
              <a:gd name="connsiteX4" fmla="*/ 595228 w 6440708"/>
              <a:gd name="connsiteY4" fmla="*/ 1413775 h 1593086"/>
              <a:gd name="connsiteX5" fmla="*/ 657925 w 6440708"/>
              <a:gd name="connsiteY5" fmla="*/ 905936 h 1593086"/>
              <a:gd name="connsiteX6" fmla="*/ 1099595 w 6440708"/>
              <a:gd name="connsiteY6" fmla="*/ 690261 h 1593086"/>
              <a:gd name="connsiteX7" fmla="*/ 2268638 w 6440708"/>
              <a:gd name="connsiteY7" fmla="*/ 643962 h 1593086"/>
              <a:gd name="connsiteX8" fmla="*/ 2476982 w 6440708"/>
              <a:gd name="connsiteY8" fmla="*/ 1593086 h 1593086"/>
              <a:gd name="connsiteX9" fmla="*/ 5163985 w 6440708"/>
              <a:gd name="connsiteY9" fmla="*/ 1587516 h 1593086"/>
              <a:gd name="connsiteX10" fmla="*/ 6440708 w 6440708"/>
              <a:gd name="connsiteY10" fmla="*/ 0 h 1593086"/>
              <a:gd name="connsiteX0" fmla="*/ 6440708 w 6450317"/>
              <a:gd name="connsiteY0" fmla="*/ 0 h 1597041"/>
              <a:gd name="connsiteX1" fmla="*/ 2372810 w 6450317"/>
              <a:gd name="connsiteY1" fmla="*/ 169400 h 1597041"/>
              <a:gd name="connsiteX2" fmla="*/ 0 w 6450317"/>
              <a:gd name="connsiteY2" fmla="*/ 1060651 h 1597041"/>
              <a:gd name="connsiteX3" fmla="*/ 3954 w 6450317"/>
              <a:gd name="connsiteY3" fmla="*/ 1413775 h 1597041"/>
              <a:gd name="connsiteX4" fmla="*/ 595228 w 6450317"/>
              <a:gd name="connsiteY4" fmla="*/ 1413775 h 1597041"/>
              <a:gd name="connsiteX5" fmla="*/ 657925 w 6450317"/>
              <a:gd name="connsiteY5" fmla="*/ 905936 h 1597041"/>
              <a:gd name="connsiteX6" fmla="*/ 1099595 w 6450317"/>
              <a:gd name="connsiteY6" fmla="*/ 690261 h 1597041"/>
              <a:gd name="connsiteX7" fmla="*/ 2268638 w 6450317"/>
              <a:gd name="connsiteY7" fmla="*/ 643962 h 1597041"/>
              <a:gd name="connsiteX8" fmla="*/ 2476982 w 6450317"/>
              <a:gd name="connsiteY8" fmla="*/ 1593086 h 1597041"/>
              <a:gd name="connsiteX9" fmla="*/ 6449860 w 6450317"/>
              <a:gd name="connsiteY9" fmla="*/ 1597041 h 1597041"/>
              <a:gd name="connsiteX10" fmla="*/ 6440708 w 6450317"/>
              <a:gd name="connsiteY10" fmla="*/ 0 h 1597041"/>
              <a:gd name="connsiteX0" fmla="*/ 6459758 w 6459758"/>
              <a:gd name="connsiteY0" fmla="*/ 0 h 1597041"/>
              <a:gd name="connsiteX1" fmla="*/ 2372810 w 6459758"/>
              <a:gd name="connsiteY1" fmla="*/ 169400 h 1597041"/>
              <a:gd name="connsiteX2" fmla="*/ 0 w 6459758"/>
              <a:gd name="connsiteY2" fmla="*/ 1060651 h 1597041"/>
              <a:gd name="connsiteX3" fmla="*/ 3954 w 6459758"/>
              <a:gd name="connsiteY3" fmla="*/ 1413775 h 1597041"/>
              <a:gd name="connsiteX4" fmla="*/ 595228 w 6459758"/>
              <a:gd name="connsiteY4" fmla="*/ 1413775 h 1597041"/>
              <a:gd name="connsiteX5" fmla="*/ 657925 w 6459758"/>
              <a:gd name="connsiteY5" fmla="*/ 905936 h 1597041"/>
              <a:gd name="connsiteX6" fmla="*/ 1099595 w 6459758"/>
              <a:gd name="connsiteY6" fmla="*/ 690261 h 1597041"/>
              <a:gd name="connsiteX7" fmla="*/ 2268638 w 6459758"/>
              <a:gd name="connsiteY7" fmla="*/ 643962 h 1597041"/>
              <a:gd name="connsiteX8" fmla="*/ 2476982 w 6459758"/>
              <a:gd name="connsiteY8" fmla="*/ 1593086 h 1597041"/>
              <a:gd name="connsiteX9" fmla="*/ 6449860 w 6459758"/>
              <a:gd name="connsiteY9" fmla="*/ 1597041 h 1597041"/>
              <a:gd name="connsiteX10" fmla="*/ 6459758 w 6459758"/>
              <a:gd name="connsiteY10" fmla="*/ 0 h 1597041"/>
              <a:gd name="connsiteX0" fmla="*/ 6459758 w 6459758"/>
              <a:gd name="connsiteY0" fmla="*/ 11575 h 1608616"/>
              <a:gd name="connsiteX1" fmla="*/ 2096585 w 6459758"/>
              <a:gd name="connsiteY1" fmla="*/ 0 h 1608616"/>
              <a:gd name="connsiteX2" fmla="*/ 0 w 6459758"/>
              <a:gd name="connsiteY2" fmla="*/ 1072226 h 1608616"/>
              <a:gd name="connsiteX3" fmla="*/ 3954 w 6459758"/>
              <a:gd name="connsiteY3" fmla="*/ 1425350 h 1608616"/>
              <a:gd name="connsiteX4" fmla="*/ 595228 w 6459758"/>
              <a:gd name="connsiteY4" fmla="*/ 1425350 h 1608616"/>
              <a:gd name="connsiteX5" fmla="*/ 657925 w 6459758"/>
              <a:gd name="connsiteY5" fmla="*/ 917511 h 1608616"/>
              <a:gd name="connsiteX6" fmla="*/ 1099595 w 6459758"/>
              <a:gd name="connsiteY6" fmla="*/ 701836 h 1608616"/>
              <a:gd name="connsiteX7" fmla="*/ 2268638 w 6459758"/>
              <a:gd name="connsiteY7" fmla="*/ 655537 h 1608616"/>
              <a:gd name="connsiteX8" fmla="*/ 2476982 w 6459758"/>
              <a:gd name="connsiteY8" fmla="*/ 1604661 h 1608616"/>
              <a:gd name="connsiteX9" fmla="*/ 6449860 w 6459758"/>
              <a:gd name="connsiteY9" fmla="*/ 1608616 h 1608616"/>
              <a:gd name="connsiteX10" fmla="*/ 6459758 w 6459758"/>
              <a:gd name="connsiteY10" fmla="*/ 11575 h 1608616"/>
              <a:gd name="connsiteX0" fmla="*/ 6983633 w 6983633"/>
              <a:gd name="connsiteY0" fmla="*/ 11575 h 1608616"/>
              <a:gd name="connsiteX1" fmla="*/ 2620460 w 6983633"/>
              <a:gd name="connsiteY1" fmla="*/ 0 h 1608616"/>
              <a:gd name="connsiteX2" fmla="*/ 0 w 6983633"/>
              <a:gd name="connsiteY2" fmla="*/ 1167476 h 1608616"/>
              <a:gd name="connsiteX3" fmla="*/ 527829 w 6983633"/>
              <a:gd name="connsiteY3" fmla="*/ 1425350 h 1608616"/>
              <a:gd name="connsiteX4" fmla="*/ 1119103 w 6983633"/>
              <a:gd name="connsiteY4" fmla="*/ 1425350 h 1608616"/>
              <a:gd name="connsiteX5" fmla="*/ 1181800 w 6983633"/>
              <a:gd name="connsiteY5" fmla="*/ 917511 h 1608616"/>
              <a:gd name="connsiteX6" fmla="*/ 1623470 w 6983633"/>
              <a:gd name="connsiteY6" fmla="*/ 701836 h 1608616"/>
              <a:gd name="connsiteX7" fmla="*/ 2792513 w 6983633"/>
              <a:gd name="connsiteY7" fmla="*/ 655537 h 1608616"/>
              <a:gd name="connsiteX8" fmla="*/ 3000857 w 6983633"/>
              <a:gd name="connsiteY8" fmla="*/ 1604661 h 1608616"/>
              <a:gd name="connsiteX9" fmla="*/ 6973735 w 6983633"/>
              <a:gd name="connsiteY9" fmla="*/ 1608616 h 1608616"/>
              <a:gd name="connsiteX10" fmla="*/ 6983633 w 6983633"/>
              <a:gd name="connsiteY10" fmla="*/ 11575 h 1608616"/>
              <a:gd name="connsiteX0" fmla="*/ 6989204 w 6989204"/>
              <a:gd name="connsiteY0" fmla="*/ 11575 h 1634900"/>
              <a:gd name="connsiteX1" fmla="*/ 2626031 w 6989204"/>
              <a:gd name="connsiteY1" fmla="*/ 0 h 1634900"/>
              <a:gd name="connsiteX2" fmla="*/ 5571 w 6989204"/>
              <a:gd name="connsiteY2" fmla="*/ 1167476 h 1634900"/>
              <a:gd name="connsiteX3" fmla="*/ 0 w 6989204"/>
              <a:gd name="connsiteY3" fmla="*/ 1634900 h 1634900"/>
              <a:gd name="connsiteX4" fmla="*/ 1124674 w 6989204"/>
              <a:gd name="connsiteY4" fmla="*/ 1425350 h 1634900"/>
              <a:gd name="connsiteX5" fmla="*/ 1187371 w 6989204"/>
              <a:gd name="connsiteY5" fmla="*/ 917511 h 1634900"/>
              <a:gd name="connsiteX6" fmla="*/ 1629041 w 6989204"/>
              <a:gd name="connsiteY6" fmla="*/ 701836 h 1634900"/>
              <a:gd name="connsiteX7" fmla="*/ 2798084 w 6989204"/>
              <a:gd name="connsiteY7" fmla="*/ 655537 h 1634900"/>
              <a:gd name="connsiteX8" fmla="*/ 3006428 w 6989204"/>
              <a:gd name="connsiteY8" fmla="*/ 1604661 h 1634900"/>
              <a:gd name="connsiteX9" fmla="*/ 6979306 w 6989204"/>
              <a:gd name="connsiteY9" fmla="*/ 1608616 h 1634900"/>
              <a:gd name="connsiteX10" fmla="*/ 6989204 w 6989204"/>
              <a:gd name="connsiteY10" fmla="*/ 11575 h 1634900"/>
              <a:gd name="connsiteX0" fmla="*/ 6989204 w 6989204"/>
              <a:gd name="connsiteY0" fmla="*/ 11575 h 1634900"/>
              <a:gd name="connsiteX1" fmla="*/ 2626031 w 6989204"/>
              <a:gd name="connsiteY1" fmla="*/ 0 h 1634900"/>
              <a:gd name="connsiteX2" fmla="*/ 5571 w 6989204"/>
              <a:gd name="connsiteY2" fmla="*/ 1167476 h 1634900"/>
              <a:gd name="connsiteX3" fmla="*/ 0 w 6989204"/>
              <a:gd name="connsiteY3" fmla="*/ 1634900 h 1634900"/>
              <a:gd name="connsiteX4" fmla="*/ 810349 w 6989204"/>
              <a:gd name="connsiteY4" fmla="*/ 1634900 h 1634900"/>
              <a:gd name="connsiteX5" fmla="*/ 1187371 w 6989204"/>
              <a:gd name="connsiteY5" fmla="*/ 917511 h 1634900"/>
              <a:gd name="connsiteX6" fmla="*/ 1629041 w 6989204"/>
              <a:gd name="connsiteY6" fmla="*/ 701836 h 1634900"/>
              <a:gd name="connsiteX7" fmla="*/ 2798084 w 6989204"/>
              <a:gd name="connsiteY7" fmla="*/ 655537 h 1634900"/>
              <a:gd name="connsiteX8" fmla="*/ 3006428 w 6989204"/>
              <a:gd name="connsiteY8" fmla="*/ 1604661 h 1634900"/>
              <a:gd name="connsiteX9" fmla="*/ 6979306 w 6989204"/>
              <a:gd name="connsiteY9" fmla="*/ 1608616 h 1634900"/>
              <a:gd name="connsiteX10" fmla="*/ 6989204 w 6989204"/>
              <a:gd name="connsiteY10" fmla="*/ 11575 h 1634900"/>
              <a:gd name="connsiteX0" fmla="*/ 6989204 w 6989204"/>
              <a:gd name="connsiteY0" fmla="*/ 11575 h 1634900"/>
              <a:gd name="connsiteX1" fmla="*/ 2626031 w 6989204"/>
              <a:gd name="connsiteY1" fmla="*/ 0 h 1634900"/>
              <a:gd name="connsiteX2" fmla="*/ 5571 w 6989204"/>
              <a:gd name="connsiteY2" fmla="*/ 1167476 h 1634900"/>
              <a:gd name="connsiteX3" fmla="*/ 0 w 6989204"/>
              <a:gd name="connsiteY3" fmla="*/ 1634900 h 1634900"/>
              <a:gd name="connsiteX4" fmla="*/ 810349 w 6989204"/>
              <a:gd name="connsiteY4" fmla="*/ 1634900 h 1634900"/>
              <a:gd name="connsiteX5" fmla="*/ 1006396 w 6989204"/>
              <a:gd name="connsiteY5" fmla="*/ 850836 h 1634900"/>
              <a:gd name="connsiteX6" fmla="*/ 1629041 w 6989204"/>
              <a:gd name="connsiteY6" fmla="*/ 701836 h 1634900"/>
              <a:gd name="connsiteX7" fmla="*/ 2798084 w 6989204"/>
              <a:gd name="connsiteY7" fmla="*/ 655537 h 1634900"/>
              <a:gd name="connsiteX8" fmla="*/ 3006428 w 6989204"/>
              <a:gd name="connsiteY8" fmla="*/ 1604661 h 1634900"/>
              <a:gd name="connsiteX9" fmla="*/ 6979306 w 6989204"/>
              <a:gd name="connsiteY9" fmla="*/ 1608616 h 1634900"/>
              <a:gd name="connsiteX10" fmla="*/ 6989204 w 6989204"/>
              <a:gd name="connsiteY10" fmla="*/ 11575 h 1634900"/>
              <a:gd name="connsiteX0" fmla="*/ 6989204 w 6989204"/>
              <a:gd name="connsiteY0" fmla="*/ 11575 h 1634900"/>
              <a:gd name="connsiteX1" fmla="*/ 2626031 w 6989204"/>
              <a:gd name="connsiteY1" fmla="*/ 0 h 1634900"/>
              <a:gd name="connsiteX2" fmla="*/ 5571 w 6989204"/>
              <a:gd name="connsiteY2" fmla="*/ 1167476 h 1634900"/>
              <a:gd name="connsiteX3" fmla="*/ 0 w 6989204"/>
              <a:gd name="connsiteY3" fmla="*/ 1634900 h 1634900"/>
              <a:gd name="connsiteX4" fmla="*/ 810349 w 6989204"/>
              <a:gd name="connsiteY4" fmla="*/ 1634900 h 1634900"/>
              <a:gd name="connsiteX5" fmla="*/ 1006396 w 6989204"/>
              <a:gd name="connsiteY5" fmla="*/ 850836 h 1634900"/>
              <a:gd name="connsiteX6" fmla="*/ 1638566 w 6989204"/>
              <a:gd name="connsiteY6" fmla="*/ 701836 h 1634900"/>
              <a:gd name="connsiteX7" fmla="*/ 2798084 w 6989204"/>
              <a:gd name="connsiteY7" fmla="*/ 655537 h 1634900"/>
              <a:gd name="connsiteX8" fmla="*/ 3006428 w 6989204"/>
              <a:gd name="connsiteY8" fmla="*/ 1604661 h 1634900"/>
              <a:gd name="connsiteX9" fmla="*/ 6979306 w 6989204"/>
              <a:gd name="connsiteY9" fmla="*/ 1608616 h 1634900"/>
              <a:gd name="connsiteX10" fmla="*/ 6989204 w 6989204"/>
              <a:gd name="connsiteY10" fmla="*/ 11575 h 1634900"/>
              <a:gd name="connsiteX0" fmla="*/ 6989204 w 6989204"/>
              <a:gd name="connsiteY0" fmla="*/ 11575 h 1634900"/>
              <a:gd name="connsiteX1" fmla="*/ 2626031 w 6989204"/>
              <a:gd name="connsiteY1" fmla="*/ 0 h 1634900"/>
              <a:gd name="connsiteX2" fmla="*/ 5571 w 6989204"/>
              <a:gd name="connsiteY2" fmla="*/ 1167476 h 1634900"/>
              <a:gd name="connsiteX3" fmla="*/ 0 w 6989204"/>
              <a:gd name="connsiteY3" fmla="*/ 1634900 h 1634900"/>
              <a:gd name="connsiteX4" fmla="*/ 810349 w 6989204"/>
              <a:gd name="connsiteY4" fmla="*/ 1634900 h 1634900"/>
              <a:gd name="connsiteX5" fmla="*/ 1006396 w 6989204"/>
              <a:gd name="connsiteY5" fmla="*/ 850836 h 1634900"/>
              <a:gd name="connsiteX6" fmla="*/ 1638566 w 6989204"/>
              <a:gd name="connsiteY6" fmla="*/ 701836 h 1634900"/>
              <a:gd name="connsiteX7" fmla="*/ 2607584 w 6989204"/>
              <a:gd name="connsiteY7" fmla="*/ 684112 h 1634900"/>
              <a:gd name="connsiteX8" fmla="*/ 3006428 w 6989204"/>
              <a:gd name="connsiteY8" fmla="*/ 1604661 h 1634900"/>
              <a:gd name="connsiteX9" fmla="*/ 6979306 w 6989204"/>
              <a:gd name="connsiteY9" fmla="*/ 1608616 h 1634900"/>
              <a:gd name="connsiteX10" fmla="*/ 6989204 w 6989204"/>
              <a:gd name="connsiteY10" fmla="*/ 11575 h 1634900"/>
              <a:gd name="connsiteX0" fmla="*/ 6989204 w 6989204"/>
              <a:gd name="connsiteY0" fmla="*/ 11575 h 2233311"/>
              <a:gd name="connsiteX1" fmla="*/ 2626031 w 6989204"/>
              <a:gd name="connsiteY1" fmla="*/ 0 h 2233311"/>
              <a:gd name="connsiteX2" fmla="*/ 5571 w 6989204"/>
              <a:gd name="connsiteY2" fmla="*/ 1167476 h 2233311"/>
              <a:gd name="connsiteX3" fmla="*/ 0 w 6989204"/>
              <a:gd name="connsiteY3" fmla="*/ 1634900 h 2233311"/>
              <a:gd name="connsiteX4" fmla="*/ 810349 w 6989204"/>
              <a:gd name="connsiteY4" fmla="*/ 1634900 h 2233311"/>
              <a:gd name="connsiteX5" fmla="*/ 1006396 w 6989204"/>
              <a:gd name="connsiteY5" fmla="*/ 850836 h 2233311"/>
              <a:gd name="connsiteX6" fmla="*/ 1638566 w 6989204"/>
              <a:gd name="connsiteY6" fmla="*/ 701836 h 2233311"/>
              <a:gd name="connsiteX7" fmla="*/ 2607584 w 6989204"/>
              <a:gd name="connsiteY7" fmla="*/ 684112 h 2233311"/>
              <a:gd name="connsiteX8" fmla="*/ 2663528 w 6989204"/>
              <a:gd name="connsiteY8" fmla="*/ 2233311 h 2233311"/>
              <a:gd name="connsiteX9" fmla="*/ 6979306 w 6989204"/>
              <a:gd name="connsiteY9" fmla="*/ 1608616 h 2233311"/>
              <a:gd name="connsiteX10" fmla="*/ 6989204 w 6989204"/>
              <a:gd name="connsiteY10" fmla="*/ 11575 h 2233311"/>
              <a:gd name="connsiteX0" fmla="*/ 6989204 w 6989828"/>
              <a:gd name="connsiteY0" fmla="*/ 11575 h 2233311"/>
              <a:gd name="connsiteX1" fmla="*/ 2626031 w 6989828"/>
              <a:gd name="connsiteY1" fmla="*/ 0 h 2233311"/>
              <a:gd name="connsiteX2" fmla="*/ 5571 w 6989828"/>
              <a:gd name="connsiteY2" fmla="*/ 1167476 h 2233311"/>
              <a:gd name="connsiteX3" fmla="*/ 0 w 6989828"/>
              <a:gd name="connsiteY3" fmla="*/ 1634900 h 2233311"/>
              <a:gd name="connsiteX4" fmla="*/ 810349 w 6989828"/>
              <a:gd name="connsiteY4" fmla="*/ 1634900 h 2233311"/>
              <a:gd name="connsiteX5" fmla="*/ 1006396 w 6989828"/>
              <a:gd name="connsiteY5" fmla="*/ 850836 h 2233311"/>
              <a:gd name="connsiteX6" fmla="*/ 1638566 w 6989828"/>
              <a:gd name="connsiteY6" fmla="*/ 701836 h 2233311"/>
              <a:gd name="connsiteX7" fmla="*/ 2607584 w 6989828"/>
              <a:gd name="connsiteY7" fmla="*/ 684112 h 2233311"/>
              <a:gd name="connsiteX8" fmla="*/ 2663528 w 6989828"/>
              <a:gd name="connsiteY8" fmla="*/ 2233311 h 2233311"/>
              <a:gd name="connsiteX9" fmla="*/ 6988831 w 6989828"/>
              <a:gd name="connsiteY9" fmla="*/ 2180116 h 2233311"/>
              <a:gd name="connsiteX10" fmla="*/ 6989204 w 6989828"/>
              <a:gd name="connsiteY10" fmla="*/ 11575 h 2233311"/>
              <a:gd name="connsiteX0" fmla="*/ 6989204 w 6989828"/>
              <a:gd name="connsiteY0" fmla="*/ 11575 h 2233311"/>
              <a:gd name="connsiteX1" fmla="*/ 2626031 w 6989828"/>
              <a:gd name="connsiteY1" fmla="*/ 0 h 2233311"/>
              <a:gd name="connsiteX2" fmla="*/ 5571 w 6989828"/>
              <a:gd name="connsiteY2" fmla="*/ 1167476 h 2233311"/>
              <a:gd name="connsiteX3" fmla="*/ 0 w 6989828"/>
              <a:gd name="connsiteY3" fmla="*/ 1634900 h 2233311"/>
              <a:gd name="connsiteX4" fmla="*/ 810349 w 6989828"/>
              <a:gd name="connsiteY4" fmla="*/ 1634900 h 2233311"/>
              <a:gd name="connsiteX5" fmla="*/ 1006396 w 6989828"/>
              <a:gd name="connsiteY5" fmla="*/ 850836 h 2233311"/>
              <a:gd name="connsiteX6" fmla="*/ 1638566 w 6989828"/>
              <a:gd name="connsiteY6" fmla="*/ 701836 h 2233311"/>
              <a:gd name="connsiteX7" fmla="*/ 2607584 w 6989828"/>
              <a:gd name="connsiteY7" fmla="*/ 684112 h 2233311"/>
              <a:gd name="connsiteX8" fmla="*/ 2663528 w 6989828"/>
              <a:gd name="connsiteY8" fmla="*/ 2233311 h 2233311"/>
              <a:gd name="connsiteX9" fmla="*/ 6988831 w 6989828"/>
              <a:gd name="connsiteY9" fmla="*/ 2199166 h 2233311"/>
              <a:gd name="connsiteX10" fmla="*/ 6989204 w 6989828"/>
              <a:gd name="connsiteY10" fmla="*/ 11575 h 2233311"/>
              <a:gd name="connsiteX0" fmla="*/ 6989204 w 6989828"/>
              <a:gd name="connsiteY0" fmla="*/ 11575 h 2233311"/>
              <a:gd name="connsiteX1" fmla="*/ 2626031 w 6989828"/>
              <a:gd name="connsiteY1" fmla="*/ 0 h 2233311"/>
              <a:gd name="connsiteX2" fmla="*/ 5571 w 6989828"/>
              <a:gd name="connsiteY2" fmla="*/ 1167476 h 2233311"/>
              <a:gd name="connsiteX3" fmla="*/ 0 w 6989828"/>
              <a:gd name="connsiteY3" fmla="*/ 1634900 h 2233311"/>
              <a:gd name="connsiteX4" fmla="*/ 810349 w 6989828"/>
              <a:gd name="connsiteY4" fmla="*/ 1634900 h 2233311"/>
              <a:gd name="connsiteX5" fmla="*/ 1006396 w 6989828"/>
              <a:gd name="connsiteY5" fmla="*/ 850836 h 2233311"/>
              <a:gd name="connsiteX6" fmla="*/ 1638566 w 6989828"/>
              <a:gd name="connsiteY6" fmla="*/ 701836 h 2233311"/>
              <a:gd name="connsiteX7" fmla="*/ 2607584 w 6989828"/>
              <a:gd name="connsiteY7" fmla="*/ 684112 h 2233311"/>
              <a:gd name="connsiteX8" fmla="*/ 2628804 w 6989828"/>
              <a:gd name="connsiteY8" fmla="*/ 2233311 h 2233311"/>
              <a:gd name="connsiteX9" fmla="*/ 6988831 w 6989828"/>
              <a:gd name="connsiteY9" fmla="*/ 2199166 h 2233311"/>
              <a:gd name="connsiteX10" fmla="*/ 6989204 w 6989828"/>
              <a:gd name="connsiteY10" fmla="*/ 11575 h 2233311"/>
              <a:gd name="connsiteX0" fmla="*/ 6989204 w 6989828"/>
              <a:gd name="connsiteY0" fmla="*/ 11575 h 2233311"/>
              <a:gd name="connsiteX1" fmla="*/ 2626031 w 6989828"/>
              <a:gd name="connsiteY1" fmla="*/ 0 h 2233311"/>
              <a:gd name="connsiteX2" fmla="*/ 5571 w 6989828"/>
              <a:gd name="connsiteY2" fmla="*/ 1167476 h 2233311"/>
              <a:gd name="connsiteX3" fmla="*/ 0 w 6989828"/>
              <a:gd name="connsiteY3" fmla="*/ 1634900 h 2233311"/>
              <a:gd name="connsiteX4" fmla="*/ 810349 w 6989828"/>
              <a:gd name="connsiteY4" fmla="*/ 1634900 h 2233311"/>
              <a:gd name="connsiteX5" fmla="*/ 1006396 w 6989828"/>
              <a:gd name="connsiteY5" fmla="*/ 850836 h 2233311"/>
              <a:gd name="connsiteX6" fmla="*/ 1638566 w 6989828"/>
              <a:gd name="connsiteY6" fmla="*/ 701836 h 2233311"/>
              <a:gd name="connsiteX7" fmla="*/ 2642308 w 6989828"/>
              <a:gd name="connsiteY7" fmla="*/ 695687 h 2233311"/>
              <a:gd name="connsiteX8" fmla="*/ 2628804 w 6989828"/>
              <a:gd name="connsiteY8" fmla="*/ 2233311 h 2233311"/>
              <a:gd name="connsiteX9" fmla="*/ 6988831 w 6989828"/>
              <a:gd name="connsiteY9" fmla="*/ 2199166 h 2233311"/>
              <a:gd name="connsiteX10" fmla="*/ 6989204 w 6989828"/>
              <a:gd name="connsiteY10" fmla="*/ 11575 h 2233311"/>
              <a:gd name="connsiteX0" fmla="*/ 6989204 w 7312946"/>
              <a:gd name="connsiteY0" fmla="*/ 11575 h 2257040"/>
              <a:gd name="connsiteX1" fmla="*/ 2626031 w 7312946"/>
              <a:gd name="connsiteY1" fmla="*/ 0 h 2257040"/>
              <a:gd name="connsiteX2" fmla="*/ 5571 w 7312946"/>
              <a:gd name="connsiteY2" fmla="*/ 1167476 h 2257040"/>
              <a:gd name="connsiteX3" fmla="*/ 0 w 7312946"/>
              <a:gd name="connsiteY3" fmla="*/ 1634900 h 2257040"/>
              <a:gd name="connsiteX4" fmla="*/ 810349 w 7312946"/>
              <a:gd name="connsiteY4" fmla="*/ 1634900 h 2257040"/>
              <a:gd name="connsiteX5" fmla="*/ 1006396 w 7312946"/>
              <a:gd name="connsiteY5" fmla="*/ 850836 h 2257040"/>
              <a:gd name="connsiteX6" fmla="*/ 1638566 w 7312946"/>
              <a:gd name="connsiteY6" fmla="*/ 701836 h 2257040"/>
              <a:gd name="connsiteX7" fmla="*/ 2642308 w 7312946"/>
              <a:gd name="connsiteY7" fmla="*/ 695687 h 2257040"/>
              <a:gd name="connsiteX8" fmla="*/ 2628804 w 7312946"/>
              <a:gd name="connsiteY8" fmla="*/ 2233311 h 2257040"/>
              <a:gd name="connsiteX9" fmla="*/ 7312922 w 7312946"/>
              <a:gd name="connsiteY9" fmla="*/ 2257040 h 2257040"/>
              <a:gd name="connsiteX10" fmla="*/ 6989204 w 7312946"/>
              <a:gd name="connsiteY10" fmla="*/ 11575 h 2257040"/>
              <a:gd name="connsiteX0" fmla="*/ 7324870 w 7324870"/>
              <a:gd name="connsiteY0" fmla="*/ 0 h 2257040"/>
              <a:gd name="connsiteX1" fmla="*/ 2626031 w 7324870"/>
              <a:gd name="connsiteY1" fmla="*/ 0 h 2257040"/>
              <a:gd name="connsiteX2" fmla="*/ 5571 w 7324870"/>
              <a:gd name="connsiteY2" fmla="*/ 1167476 h 2257040"/>
              <a:gd name="connsiteX3" fmla="*/ 0 w 7324870"/>
              <a:gd name="connsiteY3" fmla="*/ 1634900 h 2257040"/>
              <a:gd name="connsiteX4" fmla="*/ 810349 w 7324870"/>
              <a:gd name="connsiteY4" fmla="*/ 1634900 h 2257040"/>
              <a:gd name="connsiteX5" fmla="*/ 1006396 w 7324870"/>
              <a:gd name="connsiteY5" fmla="*/ 850836 h 2257040"/>
              <a:gd name="connsiteX6" fmla="*/ 1638566 w 7324870"/>
              <a:gd name="connsiteY6" fmla="*/ 701836 h 2257040"/>
              <a:gd name="connsiteX7" fmla="*/ 2642308 w 7324870"/>
              <a:gd name="connsiteY7" fmla="*/ 695687 h 2257040"/>
              <a:gd name="connsiteX8" fmla="*/ 2628804 w 7324870"/>
              <a:gd name="connsiteY8" fmla="*/ 2233311 h 2257040"/>
              <a:gd name="connsiteX9" fmla="*/ 7312922 w 7324870"/>
              <a:gd name="connsiteY9" fmla="*/ 2257040 h 2257040"/>
              <a:gd name="connsiteX10" fmla="*/ 7324870 w 7324870"/>
              <a:gd name="connsiteY10" fmla="*/ 0 h 2257040"/>
              <a:gd name="connsiteX0" fmla="*/ 7336445 w 7336445"/>
              <a:gd name="connsiteY0" fmla="*/ 0 h 2361212"/>
              <a:gd name="connsiteX1" fmla="*/ 2626031 w 7336445"/>
              <a:gd name="connsiteY1" fmla="*/ 104172 h 2361212"/>
              <a:gd name="connsiteX2" fmla="*/ 5571 w 7336445"/>
              <a:gd name="connsiteY2" fmla="*/ 1271648 h 2361212"/>
              <a:gd name="connsiteX3" fmla="*/ 0 w 7336445"/>
              <a:gd name="connsiteY3" fmla="*/ 1739072 h 2361212"/>
              <a:gd name="connsiteX4" fmla="*/ 810349 w 7336445"/>
              <a:gd name="connsiteY4" fmla="*/ 1739072 h 2361212"/>
              <a:gd name="connsiteX5" fmla="*/ 1006396 w 7336445"/>
              <a:gd name="connsiteY5" fmla="*/ 955008 h 2361212"/>
              <a:gd name="connsiteX6" fmla="*/ 1638566 w 7336445"/>
              <a:gd name="connsiteY6" fmla="*/ 806008 h 2361212"/>
              <a:gd name="connsiteX7" fmla="*/ 2642308 w 7336445"/>
              <a:gd name="connsiteY7" fmla="*/ 799859 h 2361212"/>
              <a:gd name="connsiteX8" fmla="*/ 2628804 w 7336445"/>
              <a:gd name="connsiteY8" fmla="*/ 2337483 h 2361212"/>
              <a:gd name="connsiteX9" fmla="*/ 7312922 w 7336445"/>
              <a:gd name="connsiteY9" fmla="*/ 2361212 h 2361212"/>
              <a:gd name="connsiteX10" fmla="*/ 7336445 w 7336445"/>
              <a:gd name="connsiteY10" fmla="*/ 0 h 2361212"/>
              <a:gd name="connsiteX0" fmla="*/ 7336445 w 7336445"/>
              <a:gd name="connsiteY0" fmla="*/ 0 h 2361212"/>
              <a:gd name="connsiteX1" fmla="*/ 2660755 w 7336445"/>
              <a:gd name="connsiteY1" fmla="*/ 23150 h 2361212"/>
              <a:gd name="connsiteX2" fmla="*/ 5571 w 7336445"/>
              <a:gd name="connsiteY2" fmla="*/ 1271648 h 2361212"/>
              <a:gd name="connsiteX3" fmla="*/ 0 w 7336445"/>
              <a:gd name="connsiteY3" fmla="*/ 1739072 h 2361212"/>
              <a:gd name="connsiteX4" fmla="*/ 810349 w 7336445"/>
              <a:gd name="connsiteY4" fmla="*/ 1739072 h 2361212"/>
              <a:gd name="connsiteX5" fmla="*/ 1006396 w 7336445"/>
              <a:gd name="connsiteY5" fmla="*/ 955008 h 2361212"/>
              <a:gd name="connsiteX6" fmla="*/ 1638566 w 7336445"/>
              <a:gd name="connsiteY6" fmla="*/ 806008 h 2361212"/>
              <a:gd name="connsiteX7" fmla="*/ 2642308 w 7336445"/>
              <a:gd name="connsiteY7" fmla="*/ 799859 h 2361212"/>
              <a:gd name="connsiteX8" fmla="*/ 2628804 w 7336445"/>
              <a:gd name="connsiteY8" fmla="*/ 2337483 h 2361212"/>
              <a:gd name="connsiteX9" fmla="*/ 7312922 w 7336445"/>
              <a:gd name="connsiteY9" fmla="*/ 2361212 h 2361212"/>
              <a:gd name="connsiteX10" fmla="*/ 7336445 w 7336445"/>
              <a:gd name="connsiteY10" fmla="*/ 0 h 236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36445" h="2361212">
                <a:moveTo>
                  <a:pt x="7336445" y="0"/>
                </a:moveTo>
                <a:lnTo>
                  <a:pt x="2660755" y="23150"/>
                </a:lnTo>
                <a:lnTo>
                  <a:pt x="5571" y="1271648"/>
                </a:lnTo>
                <a:lnTo>
                  <a:pt x="0" y="1739072"/>
                </a:lnTo>
                <a:lnTo>
                  <a:pt x="810349" y="1739072"/>
                </a:lnTo>
                <a:cubicBezTo>
                  <a:pt x="892208" y="1618052"/>
                  <a:pt x="924537" y="1076028"/>
                  <a:pt x="1006396" y="955008"/>
                </a:cubicBezTo>
                <a:lnTo>
                  <a:pt x="1638566" y="806008"/>
                </a:lnTo>
                <a:lnTo>
                  <a:pt x="2642308" y="799859"/>
                </a:lnTo>
                <a:lnTo>
                  <a:pt x="2628804" y="2337483"/>
                </a:lnTo>
                <a:lnTo>
                  <a:pt x="7312922" y="2361212"/>
                </a:lnTo>
                <a:cubicBezTo>
                  <a:pt x="7316221" y="1892365"/>
                  <a:pt x="7333146" y="468847"/>
                  <a:pt x="7336445" y="0"/>
                </a:cubicBezTo>
                <a:close/>
              </a:path>
            </a:pathLst>
          </a:cu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3" name="Obje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42634"/>
              </p:ext>
            </p:extLst>
          </p:nvPr>
        </p:nvGraphicFramePr>
        <p:xfrm>
          <a:off x="3562760" y="2183680"/>
          <a:ext cx="391953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Document" r:id="rId5" imgW="2872084" imgH="1071266" progId="Word.Document.12">
                  <p:embed/>
                </p:oleObj>
              </mc:Choice>
              <mc:Fallback>
                <p:oleObj name="Document" r:id="rId5" imgW="2872084" imgH="10712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2760" y="2183680"/>
                        <a:ext cx="3919537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Forme libre 24"/>
          <p:cNvSpPr/>
          <p:nvPr/>
        </p:nvSpPr>
        <p:spPr>
          <a:xfrm>
            <a:off x="6457950" y="3524250"/>
            <a:ext cx="4972050" cy="2295525"/>
          </a:xfrm>
          <a:custGeom>
            <a:avLst/>
            <a:gdLst>
              <a:gd name="connsiteX0" fmla="*/ 0 w 4972050"/>
              <a:gd name="connsiteY0" fmla="*/ 0 h 2295525"/>
              <a:gd name="connsiteX1" fmla="*/ 619125 w 4972050"/>
              <a:gd name="connsiteY1" fmla="*/ 0 h 2295525"/>
              <a:gd name="connsiteX2" fmla="*/ 619125 w 4972050"/>
              <a:gd name="connsiteY2" fmla="*/ 695325 h 2295525"/>
              <a:gd name="connsiteX3" fmla="*/ 4972050 w 4972050"/>
              <a:gd name="connsiteY3" fmla="*/ 714375 h 2295525"/>
              <a:gd name="connsiteX4" fmla="*/ 4972050 w 4972050"/>
              <a:gd name="connsiteY4" fmla="*/ 2295525 h 2295525"/>
              <a:gd name="connsiteX5" fmla="*/ 0 w 4972050"/>
              <a:gd name="connsiteY5" fmla="*/ 2286000 h 2295525"/>
              <a:gd name="connsiteX6" fmla="*/ 0 w 4972050"/>
              <a:gd name="connsiteY6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2050" h="2295525">
                <a:moveTo>
                  <a:pt x="0" y="0"/>
                </a:moveTo>
                <a:lnTo>
                  <a:pt x="619125" y="0"/>
                </a:lnTo>
                <a:lnTo>
                  <a:pt x="619125" y="695325"/>
                </a:lnTo>
                <a:lnTo>
                  <a:pt x="4972050" y="714375"/>
                </a:lnTo>
                <a:lnTo>
                  <a:pt x="4972050" y="2295525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91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13967</TotalTime>
  <Words>127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SimSun</vt:lpstr>
      <vt:lpstr>Arial</vt:lpstr>
      <vt:lpstr>Calibri</vt:lpstr>
      <vt:lpstr>Calibri Light</vt:lpstr>
      <vt:lpstr>Courier New</vt:lpstr>
      <vt:lpstr>Times New Roman</vt:lpstr>
      <vt:lpstr>Thème Office</vt:lpstr>
      <vt:lpstr>Document Microsoft Word</vt:lpstr>
      <vt:lpstr>Document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36</cp:revision>
  <dcterms:created xsi:type="dcterms:W3CDTF">2016-04-12T09:05:58Z</dcterms:created>
  <dcterms:modified xsi:type="dcterms:W3CDTF">2016-05-18T13:17:20Z</dcterms:modified>
</cp:coreProperties>
</file>