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18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2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5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43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3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7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9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16DD-5F0D-4DB8-B1E2-2080AED851D9}" type="datetimeFigureOut">
              <a:rPr lang="fr-FR" smtClean="0"/>
              <a:t>09/05/2016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3D21A-1969-41FD-99CA-A93903044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9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4269663" y="2649679"/>
            <a:ext cx="2812415" cy="1026161"/>
            <a:chOff x="60325" y="43791"/>
            <a:chExt cx="2812415" cy="102681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25916" y="43791"/>
              <a:ext cx="698500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StateMachine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0325" y="194649"/>
              <a:ext cx="2812415" cy="84738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" name="Freeform 227"/>
            <p:cNvSpPr>
              <a:spLocks/>
            </p:cNvSpPr>
            <p:nvPr/>
          </p:nvSpPr>
          <p:spPr bwMode="auto">
            <a:xfrm>
              <a:off x="90805" y="531276"/>
              <a:ext cx="624418" cy="259715"/>
            </a:xfrm>
            <a:custGeom>
              <a:avLst/>
              <a:gdLst>
                <a:gd name="T0" fmla="*/ 133 w 1133"/>
                <a:gd name="T1" fmla="*/ 0 h 574"/>
                <a:gd name="T2" fmla="*/ 1000 w 1133"/>
                <a:gd name="T3" fmla="*/ 0 h 574"/>
                <a:gd name="T4" fmla="*/ 1133 w 1133"/>
                <a:gd name="T5" fmla="*/ 134 h 574"/>
                <a:gd name="T6" fmla="*/ 1133 w 1133"/>
                <a:gd name="T7" fmla="*/ 440 h 574"/>
                <a:gd name="T8" fmla="*/ 1000 w 1133"/>
                <a:gd name="T9" fmla="*/ 574 h 574"/>
                <a:gd name="T10" fmla="*/ 133 w 1133"/>
                <a:gd name="T11" fmla="*/ 574 h 574"/>
                <a:gd name="T12" fmla="*/ 0 w 1133"/>
                <a:gd name="T13" fmla="*/ 440 h 574"/>
                <a:gd name="T14" fmla="*/ 0 w 1133"/>
                <a:gd name="T15" fmla="*/ 134 h 574"/>
                <a:gd name="T16" fmla="*/ 133 w 1133"/>
                <a:gd name="T1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574">
                  <a:moveTo>
                    <a:pt x="133" y="0"/>
                  </a:moveTo>
                  <a:lnTo>
                    <a:pt x="1000" y="0"/>
                  </a:lnTo>
                  <a:cubicBezTo>
                    <a:pt x="1074" y="0"/>
                    <a:pt x="1133" y="60"/>
                    <a:pt x="1133" y="134"/>
                  </a:cubicBezTo>
                  <a:lnTo>
                    <a:pt x="1133" y="440"/>
                  </a:lnTo>
                  <a:cubicBezTo>
                    <a:pt x="1133" y="514"/>
                    <a:pt x="1074" y="574"/>
                    <a:pt x="1000" y="574"/>
                  </a:cubicBezTo>
                  <a:lnTo>
                    <a:pt x="133" y="574"/>
                  </a:lnTo>
                  <a:cubicBezTo>
                    <a:pt x="59" y="574"/>
                    <a:pt x="0" y="514"/>
                    <a:pt x="0" y="440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" name="Freeform 229"/>
            <p:cNvSpPr>
              <a:spLocks/>
            </p:cNvSpPr>
            <p:nvPr/>
          </p:nvSpPr>
          <p:spPr bwMode="auto">
            <a:xfrm>
              <a:off x="90804" y="531276"/>
              <a:ext cx="624419" cy="253365"/>
            </a:xfrm>
            <a:custGeom>
              <a:avLst/>
              <a:gdLst>
                <a:gd name="T0" fmla="*/ 133 w 1120"/>
                <a:gd name="T1" fmla="*/ 0 h 560"/>
                <a:gd name="T2" fmla="*/ 987 w 1120"/>
                <a:gd name="T3" fmla="*/ 0 h 560"/>
                <a:gd name="T4" fmla="*/ 1120 w 1120"/>
                <a:gd name="T5" fmla="*/ 134 h 560"/>
                <a:gd name="T6" fmla="*/ 1120 w 1120"/>
                <a:gd name="T7" fmla="*/ 427 h 560"/>
                <a:gd name="T8" fmla="*/ 987 w 1120"/>
                <a:gd name="T9" fmla="*/ 560 h 560"/>
                <a:gd name="T10" fmla="*/ 133 w 1120"/>
                <a:gd name="T11" fmla="*/ 560 h 560"/>
                <a:gd name="T12" fmla="*/ 0 w 1120"/>
                <a:gd name="T13" fmla="*/ 427 h 560"/>
                <a:gd name="T14" fmla="*/ 0 w 1120"/>
                <a:gd name="T15" fmla="*/ 134 h 560"/>
                <a:gd name="T16" fmla="*/ 133 w 1120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0" h="560">
                  <a:moveTo>
                    <a:pt x="133" y="0"/>
                  </a:moveTo>
                  <a:lnTo>
                    <a:pt x="987" y="0"/>
                  </a:lnTo>
                  <a:cubicBezTo>
                    <a:pt x="1061" y="0"/>
                    <a:pt x="1120" y="60"/>
                    <a:pt x="1120" y="134"/>
                  </a:cubicBezTo>
                  <a:lnTo>
                    <a:pt x="1120" y="427"/>
                  </a:lnTo>
                  <a:cubicBezTo>
                    <a:pt x="1120" y="501"/>
                    <a:pt x="1061" y="560"/>
                    <a:pt x="987" y="560"/>
                  </a:cubicBezTo>
                  <a:lnTo>
                    <a:pt x="133" y="560"/>
                  </a:lnTo>
                  <a:cubicBezTo>
                    <a:pt x="59" y="560"/>
                    <a:pt x="0" y="501"/>
                    <a:pt x="0" y="427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1914" y="553124"/>
              <a:ext cx="416560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Stopped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98320" y="349885"/>
              <a:ext cx="953770" cy="4025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72600" y="328614"/>
              <a:ext cx="508000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Operating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12070" y="449781"/>
              <a:ext cx="716280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/entry Prepare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94003" y="597593"/>
              <a:ext cx="645795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/exit Disable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234"/>
            <p:cNvSpPr>
              <a:spLocks/>
            </p:cNvSpPr>
            <p:nvPr/>
          </p:nvSpPr>
          <p:spPr bwMode="auto">
            <a:xfrm>
              <a:off x="1798320" y="349885"/>
              <a:ext cx="948055" cy="413385"/>
            </a:xfrm>
            <a:custGeom>
              <a:avLst/>
              <a:gdLst>
                <a:gd name="T0" fmla="*/ 134 w 2094"/>
                <a:gd name="T1" fmla="*/ 0 h 1347"/>
                <a:gd name="T2" fmla="*/ 1960 w 2094"/>
                <a:gd name="T3" fmla="*/ 0 h 1347"/>
                <a:gd name="T4" fmla="*/ 2094 w 2094"/>
                <a:gd name="T5" fmla="*/ 134 h 1347"/>
                <a:gd name="T6" fmla="*/ 2094 w 2094"/>
                <a:gd name="T7" fmla="*/ 1214 h 1347"/>
                <a:gd name="T8" fmla="*/ 1960 w 2094"/>
                <a:gd name="T9" fmla="*/ 1347 h 1347"/>
                <a:gd name="T10" fmla="*/ 134 w 2094"/>
                <a:gd name="T11" fmla="*/ 1347 h 1347"/>
                <a:gd name="T12" fmla="*/ 0 w 2094"/>
                <a:gd name="T13" fmla="*/ 1214 h 1347"/>
                <a:gd name="T14" fmla="*/ 0 w 2094"/>
                <a:gd name="T15" fmla="*/ 134 h 1347"/>
                <a:gd name="T16" fmla="*/ 134 w 2094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4" h="1347">
                  <a:moveTo>
                    <a:pt x="134" y="0"/>
                  </a:moveTo>
                  <a:lnTo>
                    <a:pt x="1960" y="0"/>
                  </a:lnTo>
                  <a:cubicBezTo>
                    <a:pt x="2034" y="0"/>
                    <a:pt x="2094" y="60"/>
                    <a:pt x="2094" y="134"/>
                  </a:cubicBezTo>
                  <a:lnTo>
                    <a:pt x="2094" y="1214"/>
                  </a:lnTo>
                  <a:cubicBezTo>
                    <a:pt x="2094" y="1288"/>
                    <a:pt x="2034" y="1347"/>
                    <a:pt x="1960" y="1347"/>
                  </a:cubicBezTo>
                  <a:lnTo>
                    <a:pt x="134" y="1347"/>
                  </a:lnTo>
                  <a:cubicBezTo>
                    <a:pt x="60" y="1347"/>
                    <a:pt x="0" y="1288"/>
                    <a:pt x="0" y="1214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5" name="Freeform 235"/>
            <p:cNvSpPr>
              <a:spLocks/>
            </p:cNvSpPr>
            <p:nvPr/>
          </p:nvSpPr>
          <p:spPr bwMode="auto">
            <a:xfrm>
              <a:off x="295275" y="200660"/>
              <a:ext cx="109855" cy="109220"/>
            </a:xfrm>
            <a:custGeom>
              <a:avLst/>
              <a:gdLst>
                <a:gd name="T0" fmla="*/ 223 w 242"/>
                <a:gd name="T1" fmla="*/ 185 h 242"/>
                <a:gd name="T2" fmla="*/ 209 w 242"/>
                <a:gd name="T3" fmla="*/ 204 h 242"/>
                <a:gd name="T4" fmla="*/ 191 w 242"/>
                <a:gd name="T5" fmla="*/ 220 h 242"/>
                <a:gd name="T6" fmla="*/ 170 w 242"/>
                <a:gd name="T7" fmla="*/ 231 h 242"/>
                <a:gd name="T8" fmla="*/ 148 w 242"/>
                <a:gd name="T9" fmla="*/ 239 h 242"/>
                <a:gd name="T10" fmla="*/ 124 w 242"/>
                <a:gd name="T11" fmla="*/ 242 h 242"/>
                <a:gd name="T12" fmla="*/ 101 w 242"/>
                <a:gd name="T13" fmla="*/ 240 h 242"/>
                <a:gd name="T14" fmla="*/ 78 w 242"/>
                <a:gd name="T15" fmla="*/ 234 h 242"/>
                <a:gd name="T16" fmla="*/ 57 w 242"/>
                <a:gd name="T17" fmla="*/ 223 h 242"/>
                <a:gd name="T18" fmla="*/ 38 w 242"/>
                <a:gd name="T19" fmla="*/ 209 h 242"/>
                <a:gd name="T20" fmla="*/ 22 w 242"/>
                <a:gd name="T21" fmla="*/ 191 h 242"/>
                <a:gd name="T22" fmla="*/ 11 w 242"/>
                <a:gd name="T23" fmla="*/ 170 h 242"/>
                <a:gd name="T24" fmla="*/ 3 w 242"/>
                <a:gd name="T25" fmla="*/ 148 h 242"/>
                <a:gd name="T26" fmla="*/ 0 w 242"/>
                <a:gd name="T27" fmla="*/ 124 h 242"/>
                <a:gd name="T28" fmla="*/ 2 w 242"/>
                <a:gd name="T29" fmla="*/ 101 h 242"/>
                <a:gd name="T30" fmla="*/ 8 w 242"/>
                <a:gd name="T31" fmla="*/ 78 h 242"/>
                <a:gd name="T32" fmla="*/ 19 w 242"/>
                <a:gd name="T33" fmla="*/ 57 h 242"/>
                <a:gd name="T34" fmla="*/ 33 w 242"/>
                <a:gd name="T35" fmla="*/ 38 h 242"/>
                <a:gd name="T36" fmla="*/ 51 w 242"/>
                <a:gd name="T37" fmla="*/ 22 h 242"/>
                <a:gd name="T38" fmla="*/ 72 w 242"/>
                <a:gd name="T39" fmla="*/ 11 h 242"/>
                <a:gd name="T40" fmla="*/ 94 w 242"/>
                <a:gd name="T41" fmla="*/ 3 h 242"/>
                <a:gd name="T42" fmla="*/ 118 w 242"/>
                <a:gd name="T43" fmla="*/ 0 h 242"/>
                <a:gd name="T44" fmla="*/ 141 w 242"/>
                <a:gd name="T45" fmla="*/ 2 h 242"/>
                <a:gd name="T46" fmla="*/ 164 w 242"/>
                <a:gd name="T47" fmla="*/ 8 h 242"/>
                <a:gd name="T48" fmla="*/ 185 w 242"/>
                <a:gd name="T49" fmla="*/ 19 h 242"/>
                <a:gd name="T50" fmla="*/ 204 w 242"/>
                <a:gd name="T51" fmla="*/ 33 h 242"/>
                <a:gd name="T52" fmla="*/ 220 w 242"/>
                <a:gd name="T53" fmla="*/ 51 h 242"/>
                <a:gd name="T54" fmla="*/ 231 w 242"/>
                <a:gd name="T55" fmla="*/ 72 h 242"/>
                <a:gd name="T56" fmla="*/ 239 w 242"/>
                <a:gd name="T57" fmla="*/ 94 h 242"/>
                <a:gd name="T58" fmla="*/ 242 w 242"/>
                <a:gd name="T59" fmla="*/ 118 h 242"/>
                <a:gd name="T60" fmla="*/ 240 w 242"/>
                <a:gd name="T61" fmla="*/ 141 h 242"/>
                <a:gd name="T62" fmla="*/ 234 w 242"/>
                <a:gd name="T63" fmla="*/ 164 h 242"/>
                <a:gd name="T64" fmla="*/ 223 w 242"/>
                <a:gd name="T65" fmla="*/ 18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2" h="242">
                  <a:moveTo>
                    <a:pt x="223" y="185"/>
                  </a:moveTo>
                  <a:lnTo>
                    <a:pt x="209" y="204"/>
                  </a:lnTo>
                  <a:lnTo>
                    <a:pt x="191" y="220"/>
                  </a:lnTo>
                  <a:lnTo>
                    <a:pt x="170" y="231"/>
                  </a:lnTo>
                  <a:lnTo>
                    <a:pt x="148" y="239"/>
                  </a:lnTo>
                  <a:lnTo>
                    <a:pt x="124" y="242"/>
                  </a:lnTo>
                  <a:lnTo>
                    <a:pt x="101" y="240"/>
                  </a:lnTo>
                  <a:lnTo>
                    <a:pt x="78" y="234"/>
                  </a:lnTo>
                  <a:lnTo>
                    <a:pt x="57" y="223"/>
                  </a:lnTo>
                  <a:lnTo>
                    <a:pt x="38" y="209"/>
                  </a:lnTo>
                  <a:lnTo>
                    <a:pt x="22" y="191"/>
                  </a:lnTo>
                  <a:lnTo>
                    <a:pt x="11" y="170"/>
                  </a:lnTo>
                  <a:lnTo>
                    <a:pt x="3" y="148"/>
                  </a:lnTo>
                  <a:lnTo>
                    <a:pt x="0" y="124"/>
                  </a:lnTo>
                  <a:lnTo>
                    <a:pt x="2" y="101"/>
                  </a:lnTo>
                  <a:lnTo>
                    <a:pt x="8" y="78"/>
                  </a:lnTo>
                  <a:lnTo>
                    <a:pt x="19" y="57"/>
                  </a:lnTo>
                  <a:lnTo>
                    <a:pt x="33" y="38"/>
                  </a:lnTo>
                  <a:lnTo>
                    <a:pt x="51" y="22"/>
                  </a:lnTo>
                  <a:lnTo>
                    <a:pt x="72" y="11"/>
                  </a:lnTo>
                  <a:lnTo>
                    <a:pt x="94" y="3"/>
                  </a:lnTo>
                  <a:lnTo>
                    <a:pt x="118" y="0"/>
                  </a:lnTo>
                  <a:lnTo>
                    <a:pt x="141" y="2"/>
                  </a:lnTo>
                  <a:lnTo>
                    <a:pt x="164" y="8"/>
                  </a:lnTo>
                  <a:lnTo>
                    <a:pt x="185" y="19"/>
                  </a:lnTo>
                  <a:lnTo>
                    <a:pt x="204" y="33"/>
                  </a:lnTo>
                  <a:lnTo>
                    <a:pt x="220" y="51"/>
                  </a:lnTo>
                  <a:lnTo>
                    <a:pt x="231" y="72"/>
                  </a:lnTo>
                  <a:lnTo>
                    <a:pt x="239" y="94"/>
                  </a:lnTo>
                  <a:lnTo>
                    <a:pt x="242" y="118"/>
                  </a:lnTo>
                  <a:lnTo>
                    <a:pt x="240" y="141"/>
                  </a:lnTo>
                  <a:lnTo>
                    <a:pt x="234" y="164"/>
                  </a:lnTo>
                  <a:lnTo>
                    <a:pt x="223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6" name="Line 236"/>
            <p:cNvCxnSpPr>
              <a:cxnSpLocks noChangeShapeType="1"/>
            </p:cNvCxnSpPr>
            <p:nvPr/>
          </p:nvCxnSpPr>
          <p:spPr bwMode="auto">
            <a:xfrm>
              <a:off x="60325" y="202422"/>
              <a:ext cx="2812415" cy="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Freeform 237"/>
            <p:cNvSpPr>
              <a:spLocks/>
            </p:cNvSpPr>
            <p:nvPr/>
          </p:nvSpPr>
          <p:spPr bwMode="auto">
            <a:xfrm>
              <a:off x="60325" y="50165"/>
              <a:ext cx="2806065" cy="990600"/>
            </a:xfrm>
            <a:custGeom>
              <a:avLst/>
              <a:gdLst>
                <a:gd name="T0" fmla="*/ 134 w 6200"/>
                <a:gd name="T1" fmla="*/ 0 h 2720"/>
                <a:gd name="T2" fmla="*/ 6067 w 6200"/>
                <a:gd name="T3" fmla="*/ 0 h 2720"/>
                <a:gd name="T4" fmla="*/ 6200 w 6200"/>
                <a:gd name="T5" fmla="*/ 134 h 2720"/>
                <a:gd name="T6" fmla="*/ 6200 w 6200"/>
                <a:gd name="T7" fmla="*/ 2587 h 2720"/>
                <a:gd name="T8" fmla="*/ 6067 w 6200"/>
                <a:gd name="T9" fmla="*/ 2720 h 2720"/>
                <a:gd name="T10" fmla="*/ 134 w 6200"/>
                <a:gd name="T11" fmla="*/ 2720 h 2720"/>
                <a:gd name="T12" fmla="*/ 0 w 6200"/>
                <a:gd name="T13" fmla="*/ 2587 h 2720"/>
                <a:gd name="T14" fmla="*/ 0 w 6200"/>
                <a:gd name="T15" fmla="*/ 134 h 2720"/>
                <a:gd name="T16" fmla="*/ 134 w 6200"/>
                <a:gd name="T17" fmla="*/ 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0" h="2720">
                  <a:moveTo>
                    <a:pt x="134" y="0"/>
                  </a:moveTo>
                  <a:lnTo>
                    <a:pt x="6067" y="0"/>
                  </a:lnTo>
                  <a:cubicBezTo>
                    <a:pt x="6141" y="0"/>
                    <a:pt x="6200" y="60"/>
                    <a:pt x="6200" y="134"/>
                  </a:cubicBezTo>
                  <a:lnTo>
                    <a:pt x="6200" y="2587"/>
                  </a:lnTo>
                  <a:cubicBezTo>
                    <a:pt x="6200" y="2661"/>
                    <a:pt x="6141" y="2720"/>
                    <a:pt x="6067" y="2720"/>
                  </a:cubicBezTo>
                  <a:lnTo>
                    <a:pt x="134" y="2720"/>
                  </a:lnTo>
                  <a:cubicBezTo>
                    <a:pt x="60" y="2720"/>
                    <a:pt x="0" y="2661"/>
                    <a:pt x="0" y="2587"/>
                  </a:cubicBezTo>
                  <a:lnTo>
                    <a:pt x="0" y="134"/>
                  </a:lnTo>
                  <a:cubicBezTo>
                    <a:pt x="0" y="60"/>
                    <a:pt x="60" y="0"/>
                    <a:pt x="134" y="0"/>
                  </a:cubicBezTo>
                  <a:close/>
                </a:path>
              </a:pathLst>
            </a:custGeom>
            <a:noFill/>
            <a:ln w="698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8" name="Line 239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240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241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242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243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44"/>
            <p:cNvCxnSpPr>
              <a:cxnSpLocks noChangeShapeType="1"/>
            </p:cNvCxnSpPr>
            <p:nvPr/>
          </p:nvCxnSpPr>
          <p:spPr bwMode="auto">
            <a:xfrm>
              <a:off x="349885" y="325755"/>
              <a:ext cx="0" cy="20574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6080" y="331923"/>
              <a:ext cx="487045" cy="25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/Initialize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Line 246"/>
            <p:cNvCxnSpPr>
              <a:cxnSpLocks noChangeShapeType="1"/>
            </p:cNvCxnSpPr>
            <p:nvPr/>
          </p:nvCxnSpPr>
          <p:spPr bwMode="auto">
            <a:xfrm>
              <a:off x="320040" y="440690"/>
              <a:ext cx="29845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247"/>
            <p:cNvCxnSpPr>
              <a:cxnSpLocks noChangeShapeType="1"/>
            </p:cNvCxnSpPr>
            <p:nvPr/>
          </p:nvCxnSpPr>
          <p:spPr bwMode="auto">
            <a:xfrm flipV="1">
              <a:off x="349885" y="440690"/>
              <a:ext cx="30480" cy="9080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248"/>
            <p:cNvCxnSpPr>
              <a:cxnSpLocks noChangeShapeType="1"/>
            </p:cNvCxnSpPr>
            <p:nvPr/>
          </p:nvCxnSpPr>
          <p:spPr bwMode="auto">
            <a:xfrm flipV="1">
              <a:off x="724277" y="657588"/>
              <a:ext cx="1074043" cy="1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77027" y="495970"/>
              <a:ext cx="574040" cy="55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0" tIns="0" rIns="0" bIns="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On[x == 0]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Enable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Line 250"/>
            <p:cNvCxnSpPr>
              <a:cxnSpLocks noChangeShapeType="1"/>
            </p:cNvCxnSpPr>
            <p:nvPr/>
          </p:nvCxnSpPr>
          <p:spPr bwMode="auto">
            <a:xfrm flipV="1">
              <a:off x="1707515" y="657860"/>
              <a:ext cx="90805" cy="30480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51"/>
            <p:cNvCxnSpPr>
              <a:cxnSpLocks noChangeShapeType="1"/>
            </p:cNvCxnSpPr>
            <p:nvPr/>
          </p:nvCxnSpPr>
          <p:spPr bwMode="auto">
            <a:xfrm flipH="1" flipV="1">
              <a:off x="1707515" y="628015"/>
              <a:ext cx="90805" cy="29845"/>
            </a:xfrm>
            <a:prstGeom prst="line">
              <a:avLst/>
            </a:prstGeom>
            <a:noFill/>
            <a:ln w="698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" name="Group 252"/>
            <p:cNvGrpSpPr>
              <a:grpSpLocks/>
            </p:cNvGrpSpPr>
            <p:nvPr/>
          </p:nvGrpSpPr>
          <p:grpSpPr bwMode="auto">
            <a:xfrm>
              <a:off x="2269490" y="765810"/>
              <a:ext cx="306070" cy="304800"/>
              <a:chOff x="3574" y="1521"/>
              <a:chExt cx="482" cy="480"/>
            </a:xfrm>
          </p:grpSpPr>
          <p:sp>
            <p:nvSpPr>
              <p:cNvPr id="33" name="Freeform 253"/>
              <p:cNvSpPr>
                <a:spLocks/>
              </p:cNvSpPr>
              <p:nvPr/>
            </p:nvSpPr>
            <p:spPr bwMode="auto">
              <a:xfrm>
                <a:off x="3574" y="1740"/>
                <a:ext cx="170" cy="171"/>
              </a:xfrm>
              <a:custGeom>
                <a:avLst/>
                <a:gdLst>
                  <a:gd name="T0" fmla="*/ 196 w 239"/>
                  <a:gd name="T1" fmla="*/ 213 h 240"/>
                  <a:gd name="T2" fmla="*/ 176 w 239"/>
                  <a:gd name="T3" fmla="*/ 226 h 240"/>
                  <a:gd name="T4" fmla="*/ 154 w 239"/>
                  <a:gd name="T5" fmla="*/ 235 h 240"/>
                  <a:gd name="T6" fmla="*/ 131 w 239"/>
                  <a:gd name="T7" fmla="*/ 240 h 240"/>
                  <a:gd name="T8" fmla="*/ 108 w 239"/>
                  <a:gd name="T9" fmla="*/ 240 h 240"/>
                  <a:gd name="T10" fmla="*/ 84 w 239"/>
                  <a:gd name="T11" fmla="*/ 235 h 240"/>
                  <a:gd name="T12" fmla="*/ 63 w 239"/>
                  <a:gd name="T13" fmla="*/ 226 h 240"/>
                  <a:gd name="T14" fmla="*/ 43 w 239"/>
                  <a:gd name="T15" fmla="*/ 213 h 240"/>
                  <a:gd name="T16" fmla="*/ 26 w 239"/>
                  <a:gd name="T17" fmla="*/ 196 h 240"/>
                  <a:gd name="T18" fmla="*/ 13 w 239"/>
                  <a:gd name="T19" fmla="*/ 177 h 240"/>
                  <a:gd name="T20" fmla="*/ 4 w 239"/>
                  <a:gd name="T21" fmla="*/ 155 h 240"/>
                  <a:gd name="T22" fmla="*/ 0 w 239"/>
                  <a:gd name="T23" fmla="*/ 132 h 240"/>
                  <a:gd name="T24" fmla="*/ 0 w 239"/>
                  <a:gd name="T25" fmla="*/ 108 h 240"/>
                  <a:gd name="T26" fmla="*/ 4 w 239"/>
                  <a:gd name="T27" fmla="*/ 85 h 240"/>
                  <a:gd name="T28" fmla="*/ 13 w 239"/>
                  <a:gd name="T29" fmla="*/ 63 h 240"/>
                  <a:gd name="T30" fmla="*/ 26 w 239"/>
                  <a:gd name="T31" fmla="*/ 44 h 240"/>
                  <a:gd name="T32" fmla="*/ 43 w 239"/>
                  <a:gd name="T33" fmla="*/ 27 h 240"/>
                  <a:gd name="T34" fmla="*/ 63 w 239"/>
                  <a:gd name="T35" fmla="*/ 14 h 240"/>
                  <a:gd name="T36" fmla="*/ 84 w 239"/>
                  <a:gd name="T37" fmla="*/ 5 h 240"/>
                  <a:gd name="T38" fmla="*/ 108 w 239"/>
                  <a:gd name="T39" fmla="*/ 0 h 240"/>
                  <a:gd name="T40" fmla="*/ 131 w 239"/>
                  <a:gd name="T41" fmla="*/ 0 h 240"/>
                  <a:gd name="T42" fmla="*/ 154 w 239"/>
                  <a:gd name="T43" fmla="*/ 5 h 240"/>
                  <a:gd name="T44" fmla="*/ 176 w 239"/>
                  <a:gd name="T45" fmla="*/ 14 h 240"/>
                  <a:gd name="T46" fmla="*/ 196 w 239"/>
                  <a:gd name="T47" fmla="*/ 27 h 240"/>
                  <a:gd name="T48" fmla="*/ 212 w 239"/>
                  <a:gd name="T49" fmla="*/ 44 h 240"/>
                  <a:gd name="T50" fmla="*/ 225 w 239"/>
                  <a:gd name="T51" fmla="*/ 63 h 240"/>
                  <a:gd name="T52" fmla="*/ 234 w 239"/>
                  <a:gd name="T53" fmla="*/ 85 h 240"/>
                  <a:gd name="T54" fmla="*/ 239 w 239"/>
                  <a:gd name="T55" fmla="*/ 108 h 240"/>
                  <a:gd name="T56" fmla="*/ 239 w 239"/>
                  <a:gd name="T57" fmla="*/ 132 h 240"/>
                  <a:gd name="T58" fmla="*/ 234 w 239"/>
                  <a:gd name="T59" fmla="*/ 155 h 240"/>
                  <a:gd name="T60" fmla="*/ 225 w 239"/>
                  <a:gd name="T61" fmla="*/ 177 h 240"/>
                  <a:gd name="T62" fmla="*/ 212 w 239"/>
                  <a:gd name="T63" fmla="*/ 196 h 240"/>
                  <a:gd name="T64" fmla="*/ 196 w 239"/>
                  <a:gd name="T65" fmla="*/ 21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9" h="240">
                    <a:moveTo>
                      <a:pt x="196" y="213"/>
                    </a:moveTo>
                    <a:lnTo>
                      <a:pt x="176" y="226"/>
                    </a:lnTo>
                    <a:lnTo>
                      <a:pt x="154" y="235"/>
                    </a:lnTo>
                    <a:lnTo>
                      <a:pt x="131" y="240"/>
                    </a:lnTo>
                    <a:lnTo>
                      <a:pt x="108" y="240"/>
                    </a:lnTo>
                    <a:lnTo>
                      <a:pt x="84" y="235"/>
                    </a:lnTo>
                    <a:lnTo>
                      <a:pt x="63" y="226"/>
                    </a:lnTo>
                    <a:lnTo>
                      <a:pt x="43" y="213"/>
                    </a:lnTo>
                    <a:lnTo>
                      <a:pt x="26" y="196"/>
                    </a:lnTo>
                    <a:lnTo>
                      <a:pt x="13" y="177"/>
                    </a:lnTo>
                    <a:lnTo>
                      <a:pt x="4" y="155"/>
                    </a:lnTo>
                    <a:lnTo>
                      <a:pt x="0" y="132"/>
                    </a:lnTo>
                    <a:lnTo>
                      <a:pt x="0" y="108"/>
                    </a:lnTo>
                    <a:lnTo>
                      <a:pt x="4" y="85"/>
                    </a:lnTo>
                    <a:lnTo>
                      <a:pt x="13" y="63"/>
                    </a:lnTo>
                    <a:lnTo>
                      <a:pt x="26" y="44"/>
                    </a:lnTo>
                    <a:lnTo>
                      <a:pt x="43" y="27"/>
                    </a:lnTo>
                    <a:lnTo>
                      <a:pt x="63" y="14"/>
                    </a:lnTo>
                    <a:lnTo>
                      <a:pt x="84" y="5"/>
                    </a:lnTo>
                    <a:lnTo>
                      <a:pt x="108" y="0"/>
                    </a:lnTo>
                    <a:lnTo>
                      <a:pt x="131" y="0"/>
                    </a:lnTo>
                    <a:lnTo>
                      <a:pt x="154" y="5"/>
                    </a:lnTo>
                    <a:lnTo>
                      <a:pt x="176" y="14"/>
                    </a:lnTo>
                    <a:lnTo>
                      <a:pt x="196" y="27"/>
                    </a:lnTo>
                    <a:lnTo>
                      <a:pt x="212" y="44"/>
                    </a:lnTo>
                    <a:lnTo>
                      <a:pt x="225" y="63"/>
                    </a:lnTo>
                    <a:lnTo>
                      <a:pt x="234" y="85"/>
                    </a:lnTo>
                    <a:lnTo>
                      <a:pt x="239" y="108"/>
                    </a:lnTo>
                    <a:lnTo>
                      <a:pt x="239" y="132"/>
                    </a:lnTo>
                    <a:lnTo>
                      <a:pt x="234" y="155"/>
                    </a:lnTo>
                    <a:lnTo>
                      <a:pt x="225" y="177"/>
                    </a:lnTo>
                    <a:lnTo>
                      <a:pt x="212" y="196"/>
                    </a:lnTo>
                    <a:lnTo>
                      <a:pt x="196" y="213"/>
                    </a:lnTo>
                    <a:close/>
                  </a:path>
                </a:pathLst>
              </a:custGeom>
              <a:solidFill>
                <a:srgbClr val="FFFFFF"/>
              </a:solidFill>
              <a:ln w="571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34" name="Line 254"/>
              <p:cNvCxnSpPr>
                <a:cxnSpLocks noChangeShapeType="1"/>
              </p:cNvCxnSpPr>
              <p:nvPr/>
            </p:nvCxnSpPr>
            <p:spPr bwMode="auto">
              <a:xfrm>
                <a:off x="3669" y="1521"/>
                <a:ext cx="0" cy="219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801" y="1578"/>
                <a:ext cx="255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Off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Line 256"/>
              <p:cNvCxnSpPr>
                <a:cxnSpLocks noChangeShapeType="1"/>
              </p:cNvCxnSpPr>
              <p:nvPr/>
            </p:nvCxnSpPr>
            <p:spPr bwMode="auto">
              <a:xfrm>
                <a:off x="3621" y="1597"/>
                <a:ext cx="48" cy="143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Line 257"/>
              <p:cNvCxnSpPr>
                <a:cxnSpLocks noChangeShapeType="1"/>
              </p:cNvCxnSpPr>
              <p:nvPr/>
            </p:nvCxnSpPr>
            <p:spPr bwMode="auto">
              <a:xfrm flipV="1">
                <a:off x="3669" y="1596"/>
                <a:ext cx="46" cy="144"/>
              </a:xfrm>
              <a:prstGeom prst="line">
                <a:avLst/>
              </a:prstGeom>
              <a:noFill/>
              <a:ln w="698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" name="Oval 258"/>
            <p:cNvSpPr>
              <a:spLocks noChangeArrowheads="1"/>
            </p:cNvSpPr>
            <p:nvPr/>
          </p:nvSpPr>
          <p:spPr bwMode="auto">
            <a:xfrm>
              <a:off x="2305685" y="943610"/>
              <a:ext cx="28575" cy="29210"/>
            </a:xfrm>
            <a:prstGeom prst="ellipse">
              <a:avLst/>
            </a:prstGeom>
            <a:noFill/>
            <a:ln w="3238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38" name="ZoneTexte 37"/>
          <p:cNvSpPr txBox="1"/>
          <p:nvPr/>
        </p:nvSpPr>
        <p:spPr>
          <a:xfrm>
            <a:off x="1672338" y="1442284"/>
            <a:ext cx="68202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StateMachine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CompositeState 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Stopped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stopped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Operating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operating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transition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Stopped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transition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Operating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Off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setIniDefaultState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();}</a:t>
            </a:r>
            <a:endParaRPr lang="en-US" sz="1050">
              <a:effectLst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216058" y="3324774"/>
            <a:ext cx="6820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Stopped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StateMachine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ancestor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virtual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ancestor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transition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);}</a:t>
            </a:r>
          </a:p>
          <a:p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050">
              <a:effectLst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171887" y="2710538"/>
            <a:ext cx="682024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Operating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 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StateMachine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ancestor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virtual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processEvent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ancestor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transition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virtual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onEntryAction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context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Prepare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();}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virtual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onExitAction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fr-FR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fr-FR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context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fr-FR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Disable</a:t>
            </a:r>
            <a:r>
              <a:rPr lang="fr-FR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();}}</a:t>
            </a:r>
            <a:endParaRPr lang="en-US" sz="1050">
              <a:effectLst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710467" y="2541822"/>
            <a:ext cx="682024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StateMachine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setIniDefaultState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context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Initialize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activeSubState 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stopped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activeSubState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entry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050">
              <a:effectLst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6989996" y="1360403"/>
            <a:ext cx="6820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StateMachine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transition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Stopped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context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guard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)){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activeSubState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context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Enable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activeSubState 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operating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activeSubState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entry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;}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050">
              <a:effectLst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4427621" y="3769839"/>
            <a:ext cx="68202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StateMachine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transition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sz="1050" b="1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80"/>
                </a:solidFill>
                <a:latin typeface="Courier New" panose="02070309020205020404" pitchFamily="49" charset="0"/>
              </a:rPr>
              <a:t>     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Operating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Off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activeSubState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//no action defined </a:t>
            </a:r>
          </a:p>
          <a:p>
            <a:r>
              <a:rPr lang="en-US" sz="1050" b="1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activeSubState 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05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50" b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050">
              <a:effectLst/>
            </a:endParaRPr>
          </a:p>
        </p:txBody>
      </p:sp>
      <p:sp>
        <p:nvSpPr>
          <p:cNvPr id="45" name="Forme libre 44"/>
          <p:cNvSpPr/>
          <p:nvPr/>
        </p:nvSpPr>
        <p:spPr>
          <a:xfrm>
            <a:off x="793608" y="2586680"/>
            <a:ext cx="4330327" cy="706894"/>
          </a:xfrm>
          <a:custGeom>
            <a:avLst/>
            <a:gdLst>
              <a:gd name="connsiteX0" fmla="*/ 0 w 4357816"/>
              <a:gd name="connsiteY0" fmla="*/ 0 h 832022"/>
              <a:gd name="connsiteX1" fmla="*/ 3253946 w 4357816"/>
              <a:gd name="connsiteY1" fmla="*/ 16476 h 832022"/>
              <a:gd name="connsiteX2" fmla="*/ 4357816 w 4357816"/>
              <a:gd name="connsiteY2" fmla="*/ 370703 h 832022"/>
              <a:gd name="connsiteX3" fmla="*/ 4357816 w 4357816"/>
              <a:gd name="connsiteY3" fmla="*/ 510746 h 832022"/>
              <a:gd name="connsiteX4" fmla="*/ 2891481 w 4357816"/>
              <a:gd name="connsiteY4" fmla="*/ 518984 h 832022"/>
              <a:gd name="connsiteX5" fmla="*/ 2570205 w 4357816"/>
              <a:gd name="connsiteY5" fmla="*/ 691978 h 832022"/>
              <a:gd name="connsiteX6" fmla="*/ 8238 w 4357816"/>
              <a:gd name="connsiteY6" fmla="*/ 832022 h 832022"/>
              <a:gd name="connsiteX7" fmla="*/ 0 w 4357816"/>
              <a:gd name="connsiteY7" fmla="*/ 0 h 832022"/>
              <a:gd name="connsiteX0" fmla="*/ 0 w 4357816"/>
              <a:gd name="connsiteY0" fmla="*/ 0 h 783895"/>
              <a:gd name="connsiteX1" fmla="*/ 3253946 w 4357816"/>
              <a:gd name="connsiteY1" fmla="*/ 16476 h 783895"/>
              <a:gd name="connsiteX2" fmla="*/ 4357816 w 4357816"/>
              <a:gd name="connsiteY2" fmla="*/ 370703 h 783895"/>
              <a:gd name="connsiteX3" fmla="*/ 4357816 w 4357816"/>
              <a:gd name="connsiteY3" fmla="*/ 510746 h 783895"/>
              <a:gd name="connsiteX4" fmla="*/ 2891481 w 4357816"/>
              <a:gd name="connsiteY4" fmla="*/ 518984 h 783895"/>
              <a:gd name="connsiteX5" fmla="*/ 2570205 w 4357816"/>
              <a:gd name="connsiteY5" fmla="*/ 691978 h 783895"/>
              <a:gd name="connsiteX6" fmla="*/ 17863 w 4357816"/>
              <a:gd name="connsiteY6" fmla="*/ 783895 h 783895"/>
              <a:gd name="connsiteX7" fmla="*/ 0 w 4357816"/>
              <a:gd name="connsiteY7" fmla="*/ 0 h 783895"/>
              <a:gd name="connsiteX0" fmla="*/ 0 w 4357816"/>
              <a:gd name="connsiteY0" fmla="*/ 0 h 745394"/>
              <a:gd name="connsiteX1" fmla="*/ 3253946 w 4357816"/>
              <a:gd name="connsiteY1" fmla="*/ 16476 h 745394"/>
              <a:gd name="connsiteX2" fmla="*/ 4357816 w 4357816"/>
              <a:gd name="connsiteY2" fmla="*/ 370703 h 745394"/>
              <a:gd name="connsiteX3" fmla="*/ 4357816 w 4357816"/>
              <a:gd name="connsiteY3" fmla="*/ 510746 h 745394"/>
              <a:gd name="connsiteX4" fmla="*/ 2891481 w 4357816"/>
              <a:gd name="connsiteY4" fmla="*/ 518984 h 745394"/>
              <a:gd name="connsiteX5" fmla="*/ 2570205 w 4357816"/>
              <a:gd name="connsiteY5" fmla="*/ 691978 h 745394"/>
              <a:gd name="connsiteX6" fmla="*/ 8238 w 4357816"/>
              <a:gd name="connsiteY6" fmla="*/ 745394 h 745394"/>
              <a:gd name="connsiteX7" fmla="*/ 0 w 4357816"/>
              <a:gd name="connsiteY7" fmla="*/ 0 h 745394"/>
              <a:gd name="connsiteX0" fmla="*/ 20638 w 4349578"/>
              <a:gd name="connsiteY0" fmla="*/ 0 h 745394"/>
              <a:gd name="connsiteX1" fmla="*/ 3245708 w 4349578"/>
              <a:gd name="connsiteY1" fmla="*/ 16476 h 745394"/>
              <a:gd name="connsiteX2" fmla="*/ 4349578 w 4349578"/>
              <a:gd name="connsiteY2" fmla="*/ 370703 h 745394"/>
              <a:gd name="connsiteX3" fmla="*/ 4349578 w 4349578"/>
              <a:gd name="connsiteY3" fmla="*/ 510746 h 745394"/>
              <a:gd name="connsiteX4" fmla="*/ 2883243 w 4349578"/>
              <a:gd name="connsiteY4" fmla="*/ 518984 h 745394"/>
              <a:gd name="connsiteX5" fmla="*/ 2561967 w 4349578"/>
              <a:gd name="connsiteY5" fmla="*/ 691978 h 745394"/>
              <a:gd name="connsiteX6" fmla="*/ 0 w 4349578"/>
              <a:gd name="connsiteY6" fmla="*/ 745394 h 745394"/>
              <a:gd name="connsiteX7" fmla="*/ 20638 w 4349578"/>
              <a:gd name="connsiteY7" fmla="*/ 0 h 745394"/>
              <a:gd name="connsiteX0" fmla="*/ 1387 w 4330327"/>
              <a:gd name="connsiteY0" fmla="*/ 0 h 755020"/>
              <a:gd name="connsiteX1" fmla="*/ 3226457 w 4330327"/>
              <a:gd name="connsiteY1" fmla="*/ 16476 h 755020"/>
              <a:gd name="connsiteX2" fmla="*/ 4330327 w 4330327"/>
              <a:gd name="connsiteY2" fmla="*/ 370703 h 755020"/>
              <a:gd name="connsiteX3" fmla="*/ 4330327 w 4330327"/>
              <a:gd name="connsiteY3" fmla="*/ 510746 h 755020"/>
              <a:gd name="connsiteX4" fmla="*/ 2863992 w 4330327"/>
              <a:gd name="connsiteY4" fmla="*/ 518984 h 755020"/>
              <a:gd name="connsiteX5" fmla="*/ 2542716 w 4330327"/>
              <a:gd name="connsiteY5" fmla="*/ 691978 h 755020"/>
              <a:gd name="connsiteX6" fmla="*/ 0 w 4330327"/>
              <a:gd name="connsiteY6" fmla="*/ 755020 h 755020"/>
              <a:gd name="connsiteX7" fmla="*/ 1387 w 4330327"/>
              <a:gd name="connsiteY7" fmla="*/ 0 h 755020"/>
              <a:gd name="connsiteX0" fmla="*/ 1387 w 4330327"/>
              <a:gd name="connsiteY0" fmla="*/ 0 h 706894"/>
              <a:gd name="connsiteX1" fmla="*/ 3226457 w 4330327"/>
              <a:gd name="connsiteY1" fmla="*/ 16476 h 706894"/>
              <a:gd name="connsiteX2" fmla="*/ 4330327 w 4330327"/>
              <a:gd name="connsiteY2" fmla="*/ 370703 h 706894"/>
              <a:gd name="connsiteX3" fmla="*/ 4330327 w 4330327"/>
              <a:gd name="connsiteY3" fmla="*/ 510746 h 706894"/>
              <a:gd name="connsiteX4" fmla="*/ 2863992 w 4330327"/>
              <a:gd name="connsiteY4" fmla="*/ 518984 h 706894"/>
              <a:gd name="connsiteX5" fmla="*/ 2542716 w 4330327"/>
              <a:gd name="connsiteY5" fmla="*/ 691978 h 706894"/>
              <a:gd name="connsiteX6" fmla="*/ 0 w 4330327"/>
              <a:gd name="connsiteY6" fmla="*/ 706894 h 706894"/>
              <a:gd name="connsiteX7" fmla="*/ 1387 w 4330327"/>
              <a:gd name="connsiteY7" fmla="*/ 0 h 70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30327" h="706894">
                <a:moveTo>
                  <a:pt x="1387" y="0"/>
                </a:moveTo>
                <a:lnTo>
                  <a:pt x="3226457" y="16476"/>
                </a:lnTo>
                <a:lnTo>
                  <a:pt x="4330327" y="370703"/>
                </a:lnTo>
                <a:lnTo>
                  <a:pt x="4330327" y="510746"/>
                </a:lnTo>
                <a:lnTo>
                  <a:pt x="2863992" y="518984"/>
                </a:lnTo>
                <a:lnTo>
                  <a:pt x="2542716" y="691978"/>
                </a:lnTo>
                <a:lnTo>
                  <a:pt x="0" y="706894"/>
                </a:lnTo>
                <a:cubicBezTo>
                  <a:pt x="462" y="455221"/>
                  <a:pt x="925" y="251673"/>
                  <a:pt x="1387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/>
          <p:cNvSpPr/>
          <p:nvPr/>
        </p:nvSpPr>
        <p:spPr>
          <a:xfrm>
            <a:off x="807594" y="1491917"/>
            <a:ext cx="6353601" cy="2242686"/>
          </a:xfrm>
          <a:custGeom>
            <a:avLst/>
            <a:gdLst>
              <a:gd name="connsiteX0" fmla="*/ 9626 w 5467150"/>
              <a:gd name="connsiteY0" fmla="*/ 38501 h 2281187"/>
              <a:gd name="connsiteX1" fmla="*/ 0 w 5467150"/>
              <a:gd name="connsiteY1" fmla="*/ 1029903 h 2281187"/>
              <a:gd name="connsiteX2" fmla="*/ 2541070 w 5467150"/>
              <a:gd name="connsiteY2" fmla="*/ 1039528 h 2281187"/>
              <a:gd name="connsiteX3" fmla="*/ 2512194 w 5467150"/>
              <a:gd name="connsiteY3" fmla="*/ 2271562 h 2281187"/>
              <a:gd name="connsiteX4" fmla="*/ 5447899 w 5467150"/>
              <a:gd name="connsiteY4" fmla="*/ 2281187 h 2281187"/>
              <a:gd name="connsiteX5" fmla="*/ 5467150 w 5467150"/>
              <a:gd name="connsiteY5" fmla="*/ 1106905 h 2281187"/>
              <a:gd name="connsiteX6" fmla="*/ 3513221 w 5467150"/>
              <a:gd name="connsiteY6" fmla="*/ 0 h 2281187"/>
              <a:gd name="connsiteX7" fmla="*/ 9626 w 5467150"/>
              <a:gd name="connsiteY7" fmla="*/ 38501 h 2281187"/>
              <a:gd name="connsiteX0" fmla="*/ 9626 w 5467150"/>
              <a:gd name="connsiteY0" fmla="*/ 9625 h 2252311"/>
              <a:gd name="connsiteX1" fmla="*/ 0 w 5467150"/>
              <a:gd name="connsiteY1" fmla="*/ 1001027 h 2252311"/>
              <a:gd name="connsiteX2" fmla="*/ 2541070 w 5467150"/>
              <a:gd name="connsiteY2" fmla="*/ 1010652 h 2252311"/>
              <a:gd name="connsiteX3" fmla="*/ 2512194 w 5467150"/>
              <a:gd name="connsiteY3" fmla="*/ 2242686 h 2252311"/>
              <a:gd name="connsiteX4" fmla="*/ 5447899 w 5467150"/>
              <a:gd name="connsiteY4" fmla="*/ 2252311 h 2252311"/>
              <a:gd name="connsiteX5" fmla="*/ 5467150 w 5467150"/>
              <a:gd name="connsiteY5" fmla="*/ 1078029 h 2252311"/>
              <a:gd name="connsiteX6" fmla="*/ 3503596 w 5467150"/>
              <a:gd name="connsiteY6" fmla="*/ 0 h 2252311"/>
              <a:gd name="connsiteX7" fmla="*/ 9626 w 5467150"/>
              <a:gd name="connsiteY7" fmla="*/ 9625 h 2252311"/>
              <a:gd name="connsiteX0" fmla="*/ 9626 w 5467150"/>
              <a:gd name="connsiteY0" fmla="*/ 0 h 2242686"/>
              <a:gd name="connsiteX1" fmla="*/ 0 w 5467150"/>
              <a:gd name="connsiteY1" fmla="*/ 991402 h 2242686"/>
              <a:gd name="connsiteX2" fmla="*/ 2541070 w 5467150"/>
              <a:gd name="connsiteY2" fmla="*/ 1001027 h 2242686"/>
              <a:gd name="connsiteX3" fmla="*/ 2512194 w 5467150"/>
              <a:gd name="connsiteY3" fmla="*/ 2233061 h 2242686"/>
              <a:gd name="connsiteX4" fmla="*/ 5447899 w 5467150"/>
              <a:gd name="connsiteY4" fmla="*/ 2242686 h 2242686"/>
              <a:gd name="connsiteX5" fmla="*/ 5467150 w 5467150"/>
              <a:gd name="connsiteY5" fmla="*/ 1068404 h 2242686"/>
              <a:gd name="connsiteX6" fmla="*/ 3503596 w 5467150"/>
              <a:gd name="connsiteY6" fmla="*/ 19251 h 2242686"/>
              <a:gd name="connsiteX7" fmla="*/ 9626 w 5467150"/>
              <a:gd name="connsiteY7" fmla="*/ 0 h 2242686"/>
              <a:gd name="connsiteX0" fmla="*/ 8 w 6362307"/>
              <a:gd name="connsiteY0" fmla="*/ 0 h 2242686"/>
              <a:gd name="connsiteX1" fmla="*/ 895157 w 6362307"/>
              <a:gd name="connsiteY1" fmla="*/ 991402 h 2242686"/>
              <a:gd name="connsiteX2" fmla="*/ 3436227 w 6362307"/>
              <a:gd name="connsiteY2" fmla="*/ 1001027 h 2242686"/>
              <a:gd name="connsiteX3" fmla="*/ 3407351 w 6362307"/>
              <a:gd name="connsiteY3" fmla="*/ 2233061 h 2242686"/>
              <a:gd name="connsiteX4" fmla="*/ 6343056 w 6362307"/>
              <a:gd name="connsiteY4" fmla="*/ 2242686 h 2242686"/>
              <a:gd name="connsiteX5" fmla="*/ 6362307 w 6362307"/>
              <a:gd name="connsiteY5" fmla="*/ 1068404 h 2242686"/>
              <a:gd name="connsiteX6" fmla="*/ 4398753 w 6362307"/>
              <a:gd name="connsiteY6" fmla="*/ 19251 h 2242686"/>
              <a:gd name="connsiteX7" fmla="*/ 8 w 6362307"/>
              <a:gd name="connsiteY7" fmla="*/ 0 h 2242686"/>
              <a:gd name="connsiteX0" fmla="*/ 426 w 6362725"/>
              <a:gd name="connsiteY0" fmla="*/ 0 h 2242686"/>
              <a:gd name="connsiteX1" fmla="*/ 10051 w 6362725"/>
              <a:gd name="connsiteY1" fmla="*/ 972151 h 2242686"/>
              <a:gd name="connsiteX2" fmla="*/ 3436645 w 6362725"/>
              <a:gd name="connsiteY2" fmla="*/ 1001027 h 2242686"/>
              <a:gd name="connsiteX3" fmla="*/ 3407769 w 6362725"/>
              <a:gd name="connsiteY3" fmla="*/ 2233061 h 2242686"/>
              <a:gd name="connsiteX4" fmla="*/ 6343474 w 6362725"/>
              <a:gd name="connsiteY4" fmla="*/ 2242686 h 2242686"/>
              <a:gd name="connsiteX5" fmla="*/ 6362725 w 6362725"/>
              <a:gd name="connsiteY5" fmla="*/ 1068404 h 2242686"/>
              <a:gd name="connsiteX6" fmla="*/ 4399171 w 6362725"/>
              <a:gd name="connsiteY6" fmla="*/ 19251 h 2242686"/>
              <a:gd name="connsiteX7" fmla="*/ 426 w 6362725"/>
              <a:gd name="connsiteY7" fmla="*/ 0 h 2242686"/>
              <a:gd name="connsiteX0" fmla="*/ 927 w 6353601"/>
              <a:gd name="connsiteY0" fmla="*/ 0 h 2242686"/>
              <a:gd name="connsiteX1" fmla="*/ 927 w 6353601"/>
              <a:gd name="connsiteY1" fmla="*/ 972151 h 2242686"/>
              <a:gd name="connsiteX2" fmla="*/ 3427521 w 6353601"/>
              <a:gd name="connsiteY2" fmla="*/ 1001027 h 2242686"/>
              <a:gd name="connsiteX3" fmla="*/ 3398645 w 6353601"/>
              <a:gd name="connsiteY3" fmla="*/ 2233061 h 2242686"/>
              <a:gd name="connsiteX4" fmla="*/ 6334350 w 6353601"/>
              <a:gd name="connsiteY4" fmla="*/ 2242686 h 2242686"/>
              <a:gd name="connsiteX5" fmla="*/ 6353601 w 6353601"/>
              <a:gd name="connsiteY5" fmla="*/ 1068404 h 2242686"/>
              <a:gd name="connsiteX6" fmla="*/ 4390047 w 6353601"/>
              <a:gd name="connsiteY6" fmla="*/ 19251 h 2242686"/>
              <a:gd name="connsiteX7" fmla="*/ 927 w 6353601"/>
              <a:gd name="connsiteY7" fmla="*/ 0 h 2242686"/>
              <a:gd name="connsiteX0" fmla="*/ 927 w 6353601"/>
              <a:gd name="connsiteY0" fmla="*/ 0 h 2242686"/>
              <a:gd name="connsiteX1" fmla="*/ 927 w 6353601"/>
              <a:gd name="connsiteY1" fmla="*/ 972151 h 2242686"/>
              <a:gd name="connsiteX2" fmla="*/ 3427521 w 6353601"/>
              <a:gd name="connsiteY2" fmla="*/ 1001027 h 2242686"/>
              <a:gd name="connsiteX3" fmla="*/ 3398645 w 6353601"/>
              <a:gd name="connsiteY3" fmla="*/ 2233061 h 2242686"/>
              <a:gd name="connsiteX4" fmla="*/ 6334350 w 6353601"/>
              <a:gd name="connsiteY4" fmla="*/ 2242686 h 2242686"/>
              <a:gd name="connsiteX5" fmla="*/ 6353601 w 6353601"/>
              <a:gd name="connsiteY5" fmla="*/ 1068404 h 2242686"/>
              <a:gd name="connsiteX6" fmla="*/ 4390047 w 6353601"/>
              <a:gd name="connsiteY6" fmla="*/ 19251 h 2242686"/>
              <a:gd name="connsiteX7" fmla="*/ 927 w 6353601"/>
              <a:gd name="connsiteY7" fmla="*/ 0 h 224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3601" h="2242686">
                <a:moveTo>
                  <a:pt x="927" y="0"/>
                </a:moveTo>
                <a:cubicBezTo>
                  <a:pt x="-2282" y="330467"/>
                  <a:pt x="4136" y="641684"/>
                  <a:pt x="927" y="972151"/>
                </a:cubicBezTo>
                <a:lnTo>
                  <a:pt x="3427521" y="1001027"/>
                </a:lnTo>
                <a:lnTo>
                  <a:pt x="3398645" y="2233061"/>
                </a:lnTo>
                <a:lnTo>
                  <a:pt x="6334350" y="2242686"/>
                </a:lnTo>
                <a:lnTo>
                  <a:pt x="6353601" y="1068404"/>
                </a:lnTo>
                <a:lnTo>
                  <a:pt x="4390047" y="19251"/>
                </a:lnTo>
                <a:lnTo>
                  <a:pt x="927" y="0"/>
                </a:ln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827773" y="3128211"/>
            <a:ext cx="4177364" cy="1540042"/>
          </a:xfrm>
          <a:custGeom>
            <a:avLst/>
            <a:gdLst>
              <a:gd name="connsiteX0" fmla="*/ 3753853 w 3753853"/>
              <a:gd name="connsiteY0" fmla="*/ 0 h 1540042"/>
              <a:gd name="connsiteX1" fmla="*/ 2877954 w 3753853"/>
              <a:gd name="connsiteY1" fmla="*/ 9625 h 1540042"/>
              <a:gd name="connsiteX2" fmla="*/ 2156059 w 3753853"/>
              <a:gd name="connsiteY2" fmla="*/ 250256 h 1540042"/>
              <a:gd name="connsiteX3" fmla="*/ 19251 w 3753853"/>
              <a:gd name="connsiteY3" fmla="*/ 250256 h 1540042"/>
              <a:gd name="connsiteX4" fmla="*/ 0 w 3753853"/>
              <a:gd name="connsiteY4" fmla="*/ 1540042 h 1540042"/>
              <a:gd name="connsiteX5" fmla="*/ 3089710 w 3753853"/>
              <a:gd name="connsiteY5" fmla="*/ 1520791 h 1540042"/>
              <a:gd name="connsiteX6" fmla="*/ 3137836 w 3753853"/>
              <a:gd name="connsiteY6" fmla="*/ 317633 h 1540042"/>
              <a:gd name="connsiteX7" fmla="*/ 3753853 w 3753853"/>
              <a:gd name="connsiteY7" fmla="*/ 317633 h 1540042"/>
              <a:gd name="connsiteX8" fmla="*/ 3753853 w 3753853"/>
              <a:gd name="connsiteY8" fmla="*/ 0 h 1540042"/>
              <a:gd name="connsiteX0" fmla="*/ 4177364 w 4177364"/>
              <a:gd name="connsiteY0" fmla="*/ 0 h 1540042"/>
              <a:gd name="connsiteX1" fmla="*/ 3301465 w 4177364"/>
              <a:gd name="connsiteY1" fmla="*/ 9625 h 1540042"/>
              <a:gd name="connsiteX2" fmla="*/ 2579570 w 4177364"/>
              <a:gd name="connsiteY2" fmla="*/ 250256 h 1540042"/>
              <a:gd name="connsiteX3" fmla="*/ 0 w 4177364"/>
              <a:gd name="connsiteY3" fmla="*/ 250256 h 1540042"/>
              <a:gd name="connsiteX4" fmla="*/ 423511 w 4177364"/>
              <a:gd name="connsiteY4" fmla="*/ 1540042 h 1540042"/>
              <a:gd name="connsiteX5" fmla="*/ 3513221 w 4177364"/>
              <a:gd name="connsiteY5" fmla="*/ 1520791 h 1540042"/>
              <a:gd name="connsiteX6" fmla="*/ 3561347 w 4177364"/>
              <a:gd name="connsiteY6" fmla="*/ 317633 h 1540042"/>
              <a:gd name="connsiteX7" fmla="*/ 4177364 w 4177364"/>
              <a:gd name="connsiteY7" fmla="*/ 317633 h 1540042"/>
              <a:gd name="connsiteX8" fmla="*/ 4177364 w 4177364"/>
              <a:gd name="connsiteY8" fmla="*/ 0 h 1540042"/>
              <a:gd name="connsiteX0" fmla="*/ 4177364 w 4177364"/>
              <a:gd name="connsiteY0" fmla="*/ 0 h 1540042"/>
              <a:gd name="connsiteX1" fmla="*/ 3301465 w 4177364"/>
              <a:gd name="connsiteY1" fmla="*/ 9625 h 1540042"/>
              <a:gd name="connsiteX2" fmla="*/ 2579570 w 4177364"/>
              <a:gd name="connsiteY2" fmla="*/ 250256 h 1540042"/>
              <a:gd name="connsiteX3" fmla="*/ 0 w 4177364"/>
              <a:gd name="connsiteY3" fmla="*/ 250256 h 1540042"/>
              <a:gd name="connsiteX4" fmla="*/ 0 w 4177364"/>
              <a:gd name="connsiteY4" fmla="*/ 1540042 h 1540042"/>
              <a:gd name="connsiteX5" fmla="*/ 3513221 w 4177364"/>
              <a:gd name="connsiteY5" fmla="*/ 1520791 h 1540042"/>
              <a:gd name="connsiteX6" fmla="*/ 3561347 w 4177364"/>
              <a:gd name="connsiteY6" fmla="*/ 317633 h 1540042"/>
              <a:gd name="connsiteX7" fmla="*/ 4177364 w 4177364"/>
              <a:gd name="connsiteY7" fmla="*/ 317633 h 1540042"/>
              <a:gd name="connsiteX8" fmla="*/ 4177364 w 4177364"/>
              <a:gd name="connsiteY8" fmla="*/ 0 h 15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7364" h="1540042">
                <a:moveTo>
                  <a:pt x="4177364" y="0"/>
                </a:moveTo>
                <a:lnTo>
                  <a:pt x="3301465" y="9625"/>
                </a:lnTo>
                <a:lnTo>
                  <a:pt x="2579570" y="250256"/>
                </a:lnTo>
                <a:lnTo>
                  <a:pt x="0" y="250256"/>
                </a:lnTo>
                <a:lnTo>
                  <a:pt x="0" y="1540042"/>
                </a:lnTo>
                <a:lnTo>
                  <a:pt x="3513221" y="1520791"/>
                </a:lnTo>
                <a:lnTo>
                  <a:pt x="3561347" y="317633"/>
                </a:lnTo>
                <a:lnTo>
                  <a:pt x="4177364" y="317633"/>
                </a:lnTo>
                <a:lnTo>
                  <a:pt x="4177364" y="0"/>
                </a:lnTo>
                <a:close/>
              </a:path>
            </a:pathLst>
          </a:cu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5139891" y="1386038"/>
            <a:ext cx="6266046" cy="2069431"/>
          </a:xfrm>
          <a:custGeom>
            <a:avLst/>
            <a:gdLst>
              <a:gd name="connsiteX0" fmla="*/ 6256421 w 6266046"/>
              <a:gd name="connsiteY0" fmla="*/ 0 h 2069431"/>
              <a:gd name="connsiteX1" fmla="*/ 6266046 w 6266046"/>
              <a:gd name="connsiteY1" fmla="*/ 1289785 h 2069431"/>
              <a:gd name="connsiteX2" fmla="*/ 1106905 w 6266046"/>
              <a:gd name="connsiteY2" fmla="*/ 1318661 h 2069431"/>
              <a:gd name="connsiteX3" fmla="*/ 750770 w 6266046"/>
              <a:gd name="connsiteY3" fmla="*/ 1540042 h 2069431"/>
              <a:gd name="connsiteX4" fmla="*/ 750770 w 6266046"/>
              <a:gd name="connsiteY4" fmla="*/ 2069431 h 2069431"/>
              <a:gd name="connsiteX5" fmla="*/ 0 w 6266046"/>
              <a:gd name="connsiteY5" fmla="*/ 2059806 h 2069431"/>
              <a:gd name="connsiteX6" fmla="*/ 19250 w 6266046"/>
              <a:gd name="connsiteY6" fmla="*/ 1645920 h 2069431"/>
              <a:gd name="connsiteX7" fmla="*/ 1953928 w 6266046"/>
              <a:gd name="connsiteY7" fmla="*/ 38501 h 2069431"/>
              <a:gd name="connsiteX8" fmla="*/ 6256421 w 6266046"/>
              <a:gd name="connsiteY8" fmla="*/ 0 h 2069431"/>
              <a:gd name="connsiteX0" fmla="*/ 6256421 w 6266046"/>
              <a:gd name="connsiteY0" fmla="*/ 0 h 2069431"/>
              <a:gd name="connsiteX1" fmla="*/ 6266046 w 6266046"/>
              <a:gd name="connsiteY1" fmla="*/ 1289785 h 2069431"/>
              <a:gd name="connsiteX2" fmla="*/ 1106905 w 6266046"/>
              <a:gd name="connsiteY2" fmla="*/ 1318661 h 2069431"/>
              <a:gd name="connsiteX3" fmla="*/ 750770 w 6266046"/>
              <a:gd name="connsiteY3" fmla="*/ 1540042 h 2069431"/>
              <a:gd name="connsiteX4" fmla="*/ 750770 w 6266046"/>
              <a:gd name="connsiteY4" fmla="*/ 2069431 h 2069431"/>
              <a:gd name="connsiteX5" fmla="*/ 0 w 6266046"/>
              <a:gd name="connsiteY5" fmla="*/ 2059806 h 2069431"/>
              <a:gd name="connsiteX6" fmla="*/ 19250 w 6266046"/>
              <a:gd name="connsiteY6" fmla="*/ 1645920 h 2069431"/>
              <a:gd name="connsiteX7" fmla="*/ 1973179 w 6266046"/>
              <a:gd name="connsiteY7" fmla="*/ 9625 h 2069431"/>
              <a:gd name="connsiteX8" fmla="*/ 6256421 w 6266046"/>
              <a:gd name="connsiteY8" fmla="*/ 0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6046" h="2069431">
                <a:moveTo>
                  <a:pt x="6256421" y="0"/>
                </a:moveTo>
                <a:cubicBezTo>
                  <a:pt x="6259629" y="429928"/>
                  <a:pt x="6262838" y="859857"/>
                  <a:pt x="6266046" y="1289785"/>
                </a:cubicBezTo>
                <a:lnTo>
                  <a:pt x="1106905" y="1318661"/>
                </a:lnTo>
                <a:lnTo>
                  <a:pt x="750770" y="1540042"/>
                </a:lnTo>
                <a:lnTo>
                  <a:pt x="750770" y="2069431"/>
                </a:lnTo>
                <a:lnTo>
                  <a:pt x="0" y="2059806"/>
                </a:lnTo>
                <a:lnTo>
                  <a:pt x="19250" y="1645920"/>
                </a:lnTo>
                <a:lnTo>
                  <a:pt x="1973179" y="9625"/>
                </a:lnTo>
                <a:lnTo>
                  <a:pt x="6256421" y="0"/>
                </a:lnTo>
                <a:close/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5977287" y="2752825"/>
            <a:ext cx="5447899" cy="1645920"/>
          </a:xfrm>
          <a:custGeom>
            <a:avLst/>
            <a:gdLst>
              <a:gd name="connsiteX0" fmla="*/ 3840480 w 6179419"/>
              <a:gd name="connsiteY0" fmla="*/ 9626 h 1299411"/>
              <a:gd name="connsiteX1" fmla="*/ 1280160 w 6179419"/>
              <a:gd name="connsiteY1" fmla="*/ 0 h 1299411"/>
              <a:gd name="connsiteX2" fmla="*/ 0 w 6179419"/>
              <a:gd name="connsiteY2" fmla="*/ 182880 h 1299411"/>
              <a:gd name="connsiteX3" fmla="*/ 9626 w 6179419"/>
              <a:gd name="connsiteY3" fmla="*/ 644893 h 1299411"/>
              <a:gd name="connsiteX4" fmla="*/ 1010653 w 6179419"/>
              <a:gd name="connsiteY4" fmla="*/ 644893 h 1299411"/>
              <a:gd name="connsiteX5" fmla="*/ 1511167 w 6179419"/>
              <a:gd name="connsiteY5" fmla="*/ 1299411 h 1299411"/>
              <a:gd name="connsiteX6" fmla="*/ 6179419 w 6179419"/>
              <a:gd name="connsiteY6" fmla="*/ 1299411 h 1299411"/>
              <a:gd name="connsiteX7" fmla="*/ 6169794 w 6179419"/>
              <a:gd name="connsiteY7" fmla="*/ 962527 h 1299411"/>
              <a:gd name="connsiteX8" fmla="*/ 3840480 w 6179419"/>
              <a:gd name="connsiteY8" fmla="*/ 9626 h 1299411"/>
              <a:gd name="connsiteX0" fmla="*/ 3840480 w 6179419"/>
              <a:gd name="connsiteY0" fmla="*/ 9626 h 1299411"/>
              <a:gd name="connsiteX1" fmla="*/ 1280160 w 6179419"/>
              <a:gd name="connsiteY1" fmla="*/ 0 h 1299411"/>
              <a:gd name="connsiteX2" fmla="*/ 0 w 6179419"/>
              <a:gd name="connsiteY2" fmla="*/ 182880 h 1299411"/>
              <a:gd name="connsiteX3" fmla="*/ 9626 w 6179419"/>
              <a:gd name="connsiteY3" fmla="*/ 644893 h 1299411"/>
              <a:gd name="connsiteX4" fmla="*/ 1010653 w 6179419"/>
              <a:gd name="connsiteY4" fmla="*/ 644893 h 1299411"/>
              <a:gd name="connsiteX5" fmla="*/ 1511167 w 6179419"/>
              <a:gd name="connsiteY5" fmla="*/ 1299411 h 1299411"/>
              <a:gd name="connsiteX6" fmla="*/ 6179419 w 6179419"/>
              <a:gd name="connsiteY6" fmla="*/ 1299411 h 1299411"/>
              <a:gd name="connsiteX7" fmla="*/ 5515276 w 6179419"/>
              <a:gd name="connsiteY7" fmla="*/ 875900 h 1299411"/>
              <a:gd name="connsiteX8" fmla="*/ 3840480 w 6179419"/>
              <a:gd name="connsiteY8" fmla="*/ 9626 h 1299411"/>
              <a:gd name="connsiteX0" fmla="*/ 3840480 w 5515276"/>
              <a:gd name="connsiteY0" fmla="*/ 9626 h 1694047"/>
              <a:gd name="connsiteX1" fmla="*/ 1280160 w 5515276"/>
              <a:gd name="connsiteY1" fmla="*/ 0 h 1694047"/>
              <a:gd name="connsiteX2" fmla="*/ 0 w 5515276"/>
              <a:gd name="connsiteY2" fmla="*/ 182880 h 1694047"/>
              <a:gd name="connsiteX3" fmla="*/ 9626 w 5515276"/>
              <a:gd name="connsiteY3" fmla="*/ 644893 h 1694047"/>
              <a:gd name="connsiteX4" fmla="*/ 1010653 w 5515276"/>
              <a:gd name="connsiteY4" fmla="*/ 644893 h 1694047"/>
              <a:gd name="connsiteX5" fmla="*/ 1511167 w 5515276"/>
              <a:gd name="connsiteY5" fmla="*/ 1299411 h 1694047"/>
              <a:gd name="connsiteX6" fmla="*/ 5457524 w 5515276"/>
              <a:gd name="connsiteY6" fmla="*/ 1694047 h 1694047"/>
              <a:gd name="connsiteX7" fmla="*/ 5515276 w 5515276"/>
              <a:gd name="connsiteY7" fmla="*/ 875900 h 1694047"/>
              <a:gd name="connsiteX8" fmla="*/ 3840480 w 5515276"/>
              <a:gd name="connsiteY8" fmla="*/ 9626 h 1694047"/>
              <a:gd name="connsiteX0" fmla="*/ 3840480 w 5457524"/>
              <a:gd name="connsiteY0" fmla="*/ 9626 h 1694047"/>
              <a:gd name="connsiteX1" fmla="*/ 1280160 w 5457524"/>
              <a:gd name="connsiteY1" fmla="*/ 0 h 1694047"/>
              <a:gd name="connsiteX2" fmla="*/ 0 w 5457524"/>
              <a:gd name="connsiteY2" fmla="*/ 182880 h 1694047"/>
              <a:gd name="connsiteX3" fmla="*/ 9626 w 5457524"/>
              <a:gd name="connsiteY3" fmla="*/ 644893 h 1694047"/>
              <a:gd name="connsiteX4" fmla="*/ 1010653 w 5457524"/>
              <a:gd name="connsiteY4" fmla="*/ 644893 h 1694047"/>
              <a:gd name="connsiteX5" fmla="*/ 1511167 w 5457524"/>
              <a:gd name="connsiteY5" fmla="*/ 1299411 h 1694047"/>
              <a:gd name="connsiteX6" fmla="*/ 5457524 w 5457524"/>
              <a:gd name="connsiteY6" fmla="*/ 1694047 h 1694047"/>
              <a:gd name="connsiteX7" fmla="*/ 5438274 w 5457524"/>
              <a:gd name="connsiteY7" fmla="*/ 808524 h 1694047"/>
              <a:gd name="connsiteX8" fmla="*/ 3840480 w 5457524"/>
              <a:gd name="connsiteY8" fmla="*/ 9626 h 1694047"/>
              <a:gd name="connsiteX0" fmla="*/ 3840480 w 5457524"/>
              <a:gd name="connsiteY0" fmla="*/ 9626 h 1665171"/>
              <a:gd name="connsiteX1" fmla="*/ 1280160 w 5457524"/>
              <a:gd name="connsiteY1" fmla="*/ 0 h 1665171"/>
              <a:gd name="connsiteX2" fmla="*/ 0 w 5457524"/>
              <a:gd name="connsiteY2" fmla="*/ 182880 h 1665171"/>
              <a:gd name="connsiteX3" fmla="*/ 9626 w 5457524"/>
              <a:gd name="connsiteY3" fmla="*/ 644893 h 1665171"/>
              <a:gd name="connsiteX4" fmla="*/ 1010653 w 5457524"/>
              <a:gd name="connsiteY4" fmla="*/ 644893 h 1665171"/>
              <a:gd name="connsiteX5" fmla="*/ 1511167 w 5457524"/>
              <a:gd name="connsiteY5" fmla="*/ 1299411 h 1665171"/>
              <a:gd name="connsiteX6" fmla="*/ 5457524 w 5457524"/>
              <a:gd name="connsiteY6" fmla="*/ 1665171 h 1665171"/>
              <a:gd name="connsiteX7" fmla="*/ 5438274 w 5457524"/>
              <a:gd name="connsiteY7" fmla="*/ 808524 h 1665171"/>
              <a:gd name="connsiteX8" fmla="*/ 3840480 w 5457524"/>
              <a:gd name="connsiteY8" fmla="*/ 9626 h 1665171"/>
              <a:gd name="connsiteX0" fmla="*/ 3840480 w 5457524"/>
              <a:gd name="connsiteY0" fmla="*/ 9626 h 1665171"/>
              <a:gd name="connsiteX1" fmla="*/ 1280160 w 5457524"/>
              <a:gd name="connsiteY1" fmla="*/ 0 h 1665171"/>
              <a:gd name="connsiteX2" fmla="*/ 0 w 5457524"/>
              <a:gd name="connsiteY2" fmla="*/ 182880 h 1665171"/>
              <a:gd name="connsiteX3" fmla="*/ 9626 w 5457524"/>
              <a:gd name="connsiteY3" fmla="*/ 644893 h 1665171"/>
              <a:gd name="connsiteX4" fmla="*/ 1010653 w 5457524"/>
              <a:gd name="connsiteY4" fmla="*/ 644893 h 1665171"/>
              <a:gd name="connsiteX5" fmla="*/ 1674796 w 5457524"/>
              <a:gd name="connsiteY5" fmla="*/ 1645920 h 1665171"/>
              <a:gd name="connsiteX6" fmla="*/ 5457524 w 5457524"/>
              <a:gd name="connsiteY6" fmla="*/ 1665171 h 1665171"/>
              <a:gd name="connsiteX7" fmla="*/ 5438274 w 5457524"/>
              <a:gd name="connsiteY7" fmla="*/ 808524 h 1665171"/>
              <a:gd name="connsiteX8" fmla="*/ 3840480 w 5457524"/>
              <a:gd name="connsiteY8" fmla="*/ 9626 h 1665171"/>
              <a:gd name="connsiteX0" fmla="*/ 3840480 w 5447899"/>
              <a:gd name="connsiteY0" fmla="*/ 9626 h 1645920"/>
              <a:gd name="connsiteX1" fmla="*/ 1280160 w 5447899"/>
              <a:gd name="connsiteY1" fmla="*/ 0 h 1645920"/>
              <a:gd name="connsiteX2" fmla="*/ 0 w 5447899"/>
              <a:gd name="connsiteY2" fmla="*/ 182880 h 1645920"/>
              <a:gd name="connsiteX3" fmla="*/ 9626 w 5447899"/>
              <a:gd name="connsiteY3" fmla="*/ 644893 h 1645920"/>
              <a:gd name="connsiteX4" fmla="*/ 1010653 w 5447899"/>
              <a:gd name="connsiteY4" fmla="*/ 644893 h 1645920"/>
              <a:gd name="connsiteX5" fmla="*/ 1674796 w 5447899"/>
              <a:gd name="connsiteY5" fmla="*/ 1645920 h 1645920"/>
              <a:gd name="connsiteX6" fmla="*/ 5447899 w 5447899"/>
              <a:gd name="connsiteY6" fmla="*/ 1636295 h 1645920"/>
              <a:gd name="connsiteX7" fmla="*/ 5438274 w 5447899"/>
              <a:gd name="connsiteY7" fmla="*/ 808524 h 1645920"/>
              <a:gd name="connsiteX8" fmla="*/ 3840480 w 5447899"/>
              <a:gd name="connsiteY8" fmla="*/ 9626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7899" h="1645920">
                <a:moveTo>
                  <a:pt x="3840480" y="9626"/>
                </a:moveTo>
                <a:lnTo>
                  <a:pt x="1280160" y="0"/>
                </a:lnTo>
                <a:lnTo>
                  <a:pt x="0" y="182880"/>
                </a:lnTo>
                <a:lnTo>
                  <a:pt x="9626" y="644893"/>
                </a:lnTo>
                <a:lnTo>
                  <a:pt x="1010653" y="644893"/>
                </a:lnTo>
                <a:lnTo>
                  <a:pt x="1674796" y="1645920"/>
                </a:lnTo>
                <a:lnTo>
                  <a:pt x="5447899" y="1636295"/>
                </a:lnTo>
                <a:lnTo>
                  <a:pt x="5438274" y="808524"/>
                </a:lnTo>
                <a:lnTo>
                  <a:pt x="3840480" y="9626"/>
                </a:lnTo>
                <a:close/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>
            <a:off x="4484446" y="3436218"/>
            <a:ext cx="2715251" cy="1347537"/>
          </a:xfrm>
          <a:custGeom>
            <a:avLst/>
            <a:gdLst>
              <a:gd name="connsiteX0" fmla="*/ 2348565 w 2723950"/>
              <a:gd name="connsiteY0" fmla="*/ 0 h 1357162"/>
              <a:gd name="connsiteX1" fmla="*/ 1944304 w 2723950"/>
              <a:gd name="connsiteY1" fmla="*/ 0 h 1357162"/>
              <a:gd name="connsiteX2" fmla="*/ 9626 w 2723950"/>
              <a:gd name="connsiteY2" fmla="*/ 356135 h 1357162"/>
              <a:gd name="connsiteX3" fmla="*/ 0 w 2723950"/>
              <a:gd name="connsiteY3" fmla="*/ 1357162 h 1357162"/>
              <a:gd name="connsiteX4" fmla="*/ 2704699 w 2723950"/>
              <a:gd name="connsiteY4" fmla="*/ 1347537 h 1357162"/>
              <a:gd name="connsiteX5" fmla="*/ 2723950 w 2723950"/>
              <a:gd name="connsiteY5" fmla="*/ 539015 h 1357162"/>
              <a:gd name="connsiteX6" fmla="*/ 2348565 w 2723950"/>
              <a:gd name="connsiteY6" fmla="*/ 0 h 1357162"/>
              <a:gd name="connsiteX0" fmla="*/ 2339866 w 2715251"/>
              <a:gd name="connsiteY0" fmla="*/ 0 h 1347537"/>
              <a:gd name="connsiteX1" fmla="*/ 1935605 w 2715251"/>
              <a:gd name="connsiteY1" fmla="*/ 0 h 1347537"/>
              <a:gd name="connsiteX2" fmla="*/ 927 w 2715251"/>
              <a:gd name="connsiteY2" fmla="*/ 356135 h 1347537"/>
              <a:gd name="connsiteX3" fmla="*/ 926 w 2715251"/>
              <a:gd name="connsiteY3" fmla="*/ 1347537 h 1347537"/>
              <a:gd name="connsiteX4" fmla="*/ 2696000 w 2715251"/>
              <a:gd name="connsiteY4" fmla="*/ 1347537 h 1347537"/>
              <a:gd name="connsiteX5" fmla="*/ 2715251 w 2715251"/>
              <a:gd name="connsiteY5" fmla="*/ 539015 h 1347537"/>
              <a:gd name="connsiteX6" fmla="*/ 2339866 w 2715251"/>
              <a:gd name="connsiteY6" fmla="*/ 0 h 134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15251" h="1347537">
                <a:moveTo>
                  <a:pt x="2339866" y="0"/>
                </a:moveTo>
                <a:lnTo>
                  <a:pt x="1935605" y="0"/>
                </a:lnTo>
                <a:lnTo>
                  <a:pt x="927" y="356135"/>
                </a:lnTo>
                <a:cubicBezTo>
                  <a:pt x="-2282" y="689811"/>
                  <a:pt x="4135" y="1013861"/>
                  <a:pt x="926" y="1347537"/>
                </a:cubicBezTo>
                <a:lnTo>
                  <a:pt x="2696000" y="1347537"/>
                </a:lnTo>
                <a:lnTo>
                  <a:pt x="2715251" y="539015"/>
                </a:lnTo>
                <a:lnTo>
                  <a:pt x="2339866" y="0"/>
                </a:ln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883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257</Words>
  <Application>Microsoft Office PowerPoint</Application>
  <PresentationFormat>Grand écran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7</cp:revision>
  <dcterms:created xsi:type="dcterms:W3CDTF">2016-05-09T14:58:36Z</dcterms:created>
  <dcterms:modified xsi:type="dcterms:W3CDTF">2016-05-09T15:33:34Z</dcterms:modified>
</cp:coreProperties>
</file>