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8B6F-16F9-4C19-8DDE-38497223FAFB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525-7715-46D5-90CE-EF411F0F5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26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8B6F-16F9-4C19-8DDE-38497223FAFB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525-7715-46D5-90CE-EF411F0F5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8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8B6F-16F9-4C19-8DDE-38497223FAFB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525-7715-46D5-90CE-EF411F0F5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46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8B6F-16F9-4C19-8DDE-38497223FAFB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525-7715-46D5-90CE-EF411F0F5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35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8B6F-16F9-4C19-8DDE-38497223FAFB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525-7715-46D5-90CE-EF411F0F5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16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8B6F-16F9-4C19-8DDE-38497223FAFB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525-7715-46D5-90CE-EF411F0F5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20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8B6F-16F9-4C19-8DDE-38497223FAFB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525-7715-46D5-90CE-EF411F0F5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36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8B6F-16F9-4C19-8DDE-38497223FAFB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525-7715-46D5-90CE-EF411F0F5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8B6F-16F9-4C19-8DDE-38497223FAFB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525-7715-46D5-90CE-EF411F0F5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88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8B6F-16F9-4C19-8DDE-38497223FAFB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525-7715-46D5-90CE-EF411F0F5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00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8B6F-16F9-4C19-8DDE-38497223FAFB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C525-7715-46D5-90CE-EF411F0F5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24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8B6F-16F9-4C19-8DDE-38497223FAFB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9C525-7715-46D5-90CE-EF411F0F5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0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/>
          <p:cNvGrpSpPr/>
          <p:nvPr/>
        </p:nvGrpSpPr>
        <p:grpSpPr>
          <a:xfrm>
            <a:off x="425224" y="2257425"/>
            <a:ext cx="6160465" cy="1806234"/>
            <a:chOff x="425224" y="2270965"/>
            <a:chExt cx="6160465" cy="1831194"/>
          </a:xfrm>
        </p:grpSpPr>
        <p:sp>
          <p:nvSpPr>
            <p:cNvPr id="6" name="Organigramme : Disque magnétique 5"/>
            <p:cNvSpPr/>
            <p:nvPr/>
          </p:nvSpPr>
          <p:spPr>
            <a:xfrm>
              <a:off x="425224" y="2363899"/>
              <a:ext cx="1303249" cy="491673"/>
            </a:xfrm>
            <a:prstGeom prst="flowChartMagneticDisk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smtClean="0">
                  <a:solidFill>
                    <a:schemeClr val="tx1"/>
                  </a:solidFill>
                </a:rPr>
                <a:t>Previous code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sp>
          <p:nvSpPr>
            <p:cNvPr id="7" name="Organigramme : Disque magnétique 6"/>
            <p:cNvSpPr/>
            <p:nvPr/>
          </p:nvSpPr>
          <p:spPr>
            <a:xfrm>
              <a:off x="425224" y="3267475"/>
              <a:ext cx="1312872" cy="479858"/>
            </a:xfrm>
            <a:prstGeom prst="flowChartMagneticDisk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smtClean="0">
                  <a:solidFill>
                    <a:schemeClr val="tx1"/>
                  </a:solidFill>
                </a:rPr>
                <a:t>Modified code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sp>
          <p:nvSpPr>
            <p:cNvPr id="8" name="Organigramme : Document 7"/>
            <p:cNvSpPr/>
            <p:nvPr/>
          </p:nvSpPr>
          <p:spPr>
            <a:xfrm>
              <a:off x="2494048" y="2421050"/>
              <a:ext cx="879258" cy="380302"/>
            </a:xfrm>
            <a:prstGeom prst="flowChartDocument">
              <a:avLst/>
            </a:prstGeom>
            <a:solidFill>
              <a:schemeClr val="bg1">
                <a:alpha val="46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smtClean="0">
                  <a:solidFill>
                    <a:schemeClr val="tx1"/>
                  </a:solidFill>
                </a:rPr>
                <a:t>Output 1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sp>
          <p:nvSpPr>
            <p:cNvPr id="9" name="Organigramme : Document 8"/>
            <p:cNvSpPr/>
            <p:nvPr/>
          </p:nvSpPr>
          <p:spPr>
            <a:xfrm>
              <a:off x="2494046" y="3327696"/>
              <a:ext cx="879260" cy="370811"/>
            </a:xfrm>
            <a:prstGeom prst="flowChartDocument">
              <a:avLst/>
            </a:prstGeom>
            <a:solidFill>
              <a:schemeClr val="bg1">
                <a:alpha val="46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smtClean="0">
                  <a:solidFill>
                    <a:schemeClr val="tx1"/>
                  </a:solidFill>
                </a:rPr>
                <a:t>Output 2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cxnSp>
          <p:nvCxnSpPr>
            <p:cNvPr id="13" name="Connecteur droit avec flèche 12"/>
            <p:cNvCxnSpPr>
              <a:stCxn id="6" idx="4"/>
              <a:endCxn id="8" idx="1"/>
            </p:cNvCxnSpPr>
            <p:nvPr/>
          </p:nvCxnSpPr>
          <p:spPr>
            <a:xfrm>
              <a:off x="1728473" y="2609736"/>
              <a:ext cx="765575" cy="1465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7" idx="4"/>
              <a:endCxn id="9" idx="1"/>
            </p:cNvCxnSpPr>
            <p:nvPr/>
          </p:nvCxnSpPr>
          <p:spPr>
            <a:xfrm>
              <a:off x="1738096" y="3507404"/>
              <a:ext cx="755950" cy="5698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1730547" y="2300146"/>
              <a:ext cx="8128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smtClean="0"/>
                <a:t>Analysis</a:t>
              </a:r>
              <a:endParaRPr lang="fr-FR" sz="150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728473" y="3224647"/>
              <a:ext cx="8128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smtClean="0"/>
                <a:t>Analysis</a:t>
              </a:r>
              <a:endParaRPr lang="fr-FR" sz="1500"/>
            </a:p>
          </p:txBody>
        </p:sp>
        <p:cxnSp>
          <p:nvCxnSpPr>
            <p:cNvPr id="19" name="Connecteur droit avec flèche 18"/>
            <p:cNvCxnSpPr>
              <a:stCxn id="8" idx="2"/>
              <a:endCxn id="9" idx="0"/>
            </p:cNvCxnSpPr>
            <p:nvPr/>
          </p:nvCxnSpPr>
          <p:spPr>
            <a:xfrm flipH="1">
              <a:off x="2933676" y="2776210"/>
              <a:ext cx="1" cy="551486"/>
            </a:xfrm>
            <a:prstGeom prst="straightConnector1">
              <a:avLst/>
            </a:prstGeom>
            <a:ln w="317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rganigramme : Document 20"/>
            <p:cNvSpPr/>
            <p:nvPr/>
          </p:nvSpPr>
          <p:spPr>
            <a:xfrm>
              <a:off x="4791075" y="2385356"/>
              <a:ext cx="1794614" cy="360871"/>
            </a:xfrm>
            <a:prstGeom prst="flowChartDocumen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smtClean="0">
                  <a:solidFill>
                    <a:schemeClr val="tx1"/>
                  </a:solidFill>
                </a:rPr>
                <a:t>Intermediate model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sp>
          <p:nvSpPr>
            <p:cNvPr id="25" name="Organigramme : Document 24"/>
            <p:cNvSpPr/>
            <p:nvPr/>
          </p:nvSpPr>
          <p:spPr>
            <a:xfrm>
              <a:off x="3439981" y="2863204"/>
              <a:ext cx="838113" cy="393203"/>
            </a:xfrm>
            <a:prstGeom prst="flowChartDocument">
              <a:avLst/>
            </a:prstGeom>
            <a:solidFill>
              <a:schemeClr val="bg1">
                <a:alpha val="46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smtClean="0">
                  <a:solidFill>
                    <a:schemeClr val="tx1"/>
                  </a:solidFill>
                </a:rPr>
                <a:t>Changes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>
              <a:off x="2991790" y="3069331"/>
              <a:ext cx="438666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2984210" y="2779354"/>
              <a:ext cx="4649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smtClean="0"/>
                <a:t>Diff</a:t>
              </a:r>
              <a:endParaRPr lang="fr-FR" sz="1500"/>
            </a:p>
          </p:txBody>
        </p:sp>
        <p:sp>
          <p:nvSpPr>
            <p:cNvPr id="39" name="Organigramme : Document 38"/>
            <p:cNvSpPr/>
            <p:nvPr/>
          </p:nvSpPr>
          <p:spPr>
            <a:xfrm>
              <a:off x="5076227" y="2803251"/>
              <a:ext cx="1218693" cy="506441"/>
            </a:xfrm>
            <a:prstGeom prst="flowChartDocument">
              <a:avLst/>
            </a:prstGeom>
            <a:solidFill>
              <a:schemeClr val="bg1">
                <a:alpha val="46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smtClean="0">
                  <a:solidFill>
                    <a:schemeClr val="tx1"/>
                  </a:solidFill>
                </a:rPr>
                <a:t>Tracing information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sp>
          <p:nvSpPr>
            <p:cNvPr id="40" name="Organigramme : Document 39"/>
            <p:cNvSpPr/>
            <p:nvPr/>
          </p:nvSpPr>
          <p:spPr>
            <a:xfrm>
              <a:off x="4791075" y="3395114"/>
              <a:ext cx="1794614" cy="347647"/>
            </a:xfrm>
            <a:prstGeom prst="flowChartDocumen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smtClean="0">
                  <a:solidFill>
                    <a:schemeClr val="tx1"/>
                  </a:solidFill>
                </a:rPr>
                <a:t>Original model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cxnSp>
          <p:nvCxnSpPr>
            <p:cNvPr id="42" name="Connecteur droit avec flèche 41"/>
            <p:cNvCxnSpPr>
              <a:stCxn id="25" idx="3"/>
              <a:endCxn id="39" idx="1"/>
            </p:cNvCxnSpPr>
            <p:nvPr/>
          </p:nvCxnSpPr>
          <p:spPr>
            <a:xfrm flipV="1">
              <a:off x="4278094" y="3056472"/>
              <a:ext cx="798133" cy="3334"/>
            </a:xfrm>
            <a:prstGeom prst="straightConnector1">
              <a:avLst/>
            </a:prstGeom>
            <a:ln w="158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en angle 48"/>
            <p:cNvCxnSpPr>
              <a:stCxn id="25" idx="0"/>
              <a:endCxn id="21" idx="1"/>
            </p:cNvCxnSpPr>
            <p:nvPr/>
          </p:nvCxnSpPr>
          <p:spPr>
            <a:xfrm rot="5400000" flipH="1" flipV="1">
              <a:off x="4176350" y="2248480"/>
              <a:ext cx="297412" cy="932037"/>
            </a:xfrm>
            <a:prstGeom prst="bentConnector2">
              <a:avLst/>
            </a:prstGeom>
            <a:ln w="158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en angle 49"/>
            <p:cNvCxnSpPr>
              <a:stCxn id="25" idx="2"/>
              <a:endCxn id="40" idx="1"/>
            </p:cNvCxnSpPr>
            <p:nvPr/>
          </p:nvCxnSpPr>
          <p:spPr>
            <a:xfrm rot="16200000" flipH="1">
              <a:off x="4155793" y="2933656"/>
              <a:ext cx="338526" cy="932037"/>
            </a:xfrm>
            <a:prstGeom prst="bentConnector2">
              <a:avLst/>
            </a:prstGeom>
            <a:ln w="158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3438962" y="2270965"/>
              <a:ext cx="1410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smtClean="0"/>
                <a:t>Use and update</a:t>
              </a:r>
              <a:endParaRPr lang="fr-FR" sz="1500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4294462" y="2791927"/>
              <a:ext cx="8162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smtClean="0"/>
                <a:t>Use and</a:t>
              </a:r>
              <a:br>
                <a:rPr lang="en-US" sz="1500" smtClean="0"/>
              </a:br>
              <a:r>
                <a:rPr lang="en-US" sz="1500" smtClean="0"/>
                <a:t> update</a:t>
              </a:r>
              <a:endParaRPr lang="fr-FR" sz="150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749361" y="3778994"/>
              <a:ext cx="1410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smtClean="0"/>
                <a:t>Use and update</a:t>
              </a:r>
              <a:endParaRPr lang="fr-FR" sz="1500"/>
            </a:p>
          </p:txBody>
        </p:sp>
      </p:grpSp>
      <p:sp>
        <p:nvSpPr>
          <p:cNvPr id="56" name="Organigramme : Disque magnétique 55"/>
          <p:cNvSpPr/>
          <p:nvPr/>
        </p:nvSpPr>
        <p:spPr>
          <a:xfrm>
            <a:off x="581026" y="4231784"/>
            <a:ext cx="1484330" cy="481070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Modified code</a:t>
            </a:r>
            <a:endParaRPr lang="fr-FR" sz="1500">
              <a:solidFill>
                <a:schemeClr val="tx1"/>
              </a:solidFill>
            </a:endParaRPr>
          </a:p>
        </p:txBody>
      </p:sp>
      <p:sp>
        <p:nvSpPr>
          <p:cNvPr id="57" name="Organigramme : Document 56"/>
          <p:cNvSpPr/>
          <p:nvPr/>
        </p:nvSpPr>
        <p:spPr>
          <a:xfrm>
            <a:off x="2926080" y="4297541"/>
            <a:ext cx="899182" cy="358164"/>
          </a:xfrm>
          <a:prstGeom prst="flowChartDocument">
            <a:avLst/>
          </a:prstGeom>
          <a:solidFill>
            <a:schemeClr val="bg1">
              <a:alpha val="46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Output 2</a:t>
            </a:r>
            <a:endParaRPr lang="fr-FR" sz="15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2425" y="2286208"/>
            <a:ext cx="6257925" cy="1843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>
              <a:solidFill>
                <a:schemeClr val="tx1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2051060" y="4161190"/>
            <a:ext cx="8128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Analysis</a:t>
            </a:r>
            <a:endParaRPr lang="fr-FR" sz="1500"/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2055733" y="4476107"/>
            <a:ext cx="870347" cy="844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rganigramme : Document 63"/>
          <p:cNvSpPr/>
          <p:nvPr/>
        </p:nvSpPr>
        <p:spPr>
          <a:xfrm>
            <a:off x="4705339" y="4296943"/>
            <a:ext cx="1589581" cy="358762"/>
          </a:xfrm>
          <a:prstGeom prst="flowChartDocumen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Reversed model</a:t>
            </a:r>
            <a:endParaRPr lang="fr-FR" sz="1500">
              <a:solidFill>
                <a:schemeClr val="tx1"/>
              </a:solidFill>
            </a:endParaRPr>
          </a:p>
        </p:txBody>
      </p:sp>
      <p:cxnSp>
        <p:nvCxnSpPr>
          <p:cNvPr id="67" name="Connecteur droit avec flèche 66"/>
          <p:cNvCxnSpPr>
            <a:stCxn id="57" idx="3"/>
            <a:endCxn id="64" idx="1"/>
          </p:cNvCxnSpPr>
          <p:nvPr/>
        </p:nvCxnSpPr>
        <p:spPr>
          <a:xfrm flipV="1">
            <a:off x="3825262" y="4476324"/>
            <a:ext cx="880077" cy="299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825262" y="4234340"/>
            <a:ext cx="848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Creation</a:t>
            </a:r>
            <a:endParaRPr lang="fr-FR" sz="1500"/>
          </a:p>
        </p:txBody>
      </p:sp>
      <p:sp>
        <p:nvSpPr>
          <p:cNvPr id="70" name="Rectangle 69"/>
          <p:cNvSpPr/>
          <p:nvPr/>
        </p:nvSpPr>
        <p:spPr>
          <a:xfrm>
            <a:off x="352424" y="4194535"/>
            <a:ext cx="6257925" cy="574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16</cp:revision>
  <dcterms:created xsi:type="dcterms:W3CDTF">2016-04-20T11:08:48Z</dcterms:created>
  <dcterms:modified xsi:type="dcterms:W3CDTF">2016-05-09T15:44:55Z</dcterms:modified>
</cp:coreProperties>
</file>