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6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3B2-4FA1-4DAC-81F3-DD5ED483069A}" type="datetimeFigureOut">
              <a:rPr lang="fr-FR" smtClean="0"/>
              <a:t>23/04/2016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1FD-86D3-4A96-9A7A-560023FE8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99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3B2-4FA1-4DAC-81F3-DD5ED483069A}" type="datetimeFigureOut">
              <a:rPr lang="fr-FR" smtClean="0"/>
              <a:t>23/04/2016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1FD-86D3-4A96-9A7A-560023FE8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59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3B2-4FA1-4DAC-81F3-DD5ED483069A}" type="datetimeFigureOut">
              <a:rPr lang="fr-FR" smtClean="0"/>
              <a:t>23/04/2016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1FD-86D3-4A96-9A7A-560023FE8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2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3B2-4FA1-4DAC-81F3-DD5ED483069A}" type="datetimeFigureOut">
              <a:rPr lang="fr-FR" smtClean="0"/>
              <a:t>23/04/2016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1FD-86D3-4A96-9A7A-560023FE8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15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3B2-4FA1-4DAC-81F3-DD5ED483069A}" type="datetimeFigureOut">
              <a:rPr lang="fr-FR" smtClean="0"/>
              <a:t>23/04/2016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1FD-86D3-4A96-9A7A-560023FE8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9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3B2-4FA1-4DAC-81F3-DD5ED483069A}" type="datetimeFigureOut">
              <a:rPr lang="fr-FR" smtClean="0"/>
              <a:t>23/04/2016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1FD-86D3-4A96-9A7A-560023FE8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99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3B2-4FA1-4DAC-81F3-DD5ED483069A}" type="datetimeFigureOut">
              <a:rPr lang="fr-FR" smtClean="0"/>
              <a:t>23/04/2016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1FD-86D3-4A96-9A7A-560023FE8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31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3B2-4FA1-4DAC-81F3-DD5ED483069A}" type="datetimeFigureOut">
              <a:rPr lang="fr-FR" smtClean="0"/>
              <a:t>23/04/2016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1FD-86D3-4A96-9A7A-560023FE8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12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3B2-4FA1-4DAC-81F3-DD5ED483069A}" type="datetimeFigureOut">
              <a:rPr lang="fr-FR" smtClean="0"/>
              <a:t>23/04/2016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1FD-86D3-4A96-9A7A-560023FE8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29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3B2-4FA1-4DAC-81F3-DD5ED483069A}" type="datetimeFigureOut">
              <a:rPr lang="fr-FR" smtClean="0"/>
              <a:t>23/04/2016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1FD-86D3-4A96-9A7A-560023FE8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18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43B2-4FA1-4DAC-81F3-DD5ED483069A}" type="datetimeFigureOut">
              <a:rPr lang="fr-FR" smtClean="0"/>
              <a:t>23/04/2016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51FD-86D3-4A96-9A7A-560023FE8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82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43B2-4FA1-4DAC-81F3-DD5ED483069A}" type="datetimeFigureOut">
              <a:rPr lang="fr-FR" smtClean="0"/>
              <a:t>23/04/2016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51FD-86D3-4A96-9A7A-560023FE8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27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99"/>
          <p:cNvGrpSpPr>
            <a:grpSpLocks noChangeAspect="1"/>
          </p:cNvGrpSpPr>
          <p:nvPr/>
        </p:nvGrpSpPr>
        <p:grpSpPr bwMode="auto">
          <a:xfrm>
            <a:off x="2792872" y="2055285"/>
            <a:ext cx="1644607" cy="2318595"/>
            <a:chOff x="3273" y="1344"/>
            <a:chExt cx="1134" cy="1632"/>
          </a:xfrm>
        </p:grpSpPr>
        <p:sp>
          <p:nvSpPr>
            <p:cNvPr id="71" name="AutoShape 98"/>
            <p:cNvSpPr>
              <a:spLocks noChangeAspect="1" noChangeArrowheads="1" noTextEdit="1"/>
            </p:cNvSpPr>
            <p:nvPr/>
          </p:nvSpPr>
          <p:spPr bwMode="auto">
            <a:xfrm>
              <a:off x="3273" y="1344"/>
              <a:ext cx="1134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100"/>
            <p:cNvSpPr>
              <a:spLocks/>
            </p:cNvSpPr>
            <p:nvPr/>
          </p:nvSpPr>
          <p:spPr bwMode="auto">
            <a:xfrm>
              <a:off x="3276" y="1347"/>
              <a:ext cx="1114" cy="128"/>
            </a:xfrm>
            <a:custGeom>
              <a:avLst/>
              <a:gdLst>
                <a:gd name="T0" fmla="*/ 134 w 2320"/>
                <a:gd name="T1" fmla="*/ 0 h 267"/>
                <a:gd name="T2" fmla="*/ 2187 w 2320"/>
                <a:gd name="T3" fmla="*/ 0 h 267"/>
                <a:gd name="T4" fmla="*/ 2320 w 2320"/>
                <a:gd name="T5" fmla="*/ 134 h 267"/>
                <a:gd name="T6" fmla="*/ 2187 w 2320"/>
                <a:gd name="T7" fmla="*/ 267 h 267"/>
                <a:gd name="T8" fmla="*/ 134 w 2320"/>
                <a:gd name="T9" fmla="*/ 267 h 267"/>
                <a:gd name="T10" fmla="*/ 0 w 2320"/>
                <a:gd name="T11" fmla="*/ 134 h 267"/>
                <a:gd name="T12" fmla="*/ 134 w 2320"/>
                <a:gd name="T1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0" h="267">
                  <a:moveTo>
                    <a:pt x="134" y="0"/>
                  </a:moveTo>
                  <a:lnTo>
                    <a:pt x="2187" y="0"/>
                  </a:lnTo>
                  <a:cubicBezTo>
                    <a:pt x="2261" y="0"/>
                    <a:pt x="2320" y="60"/>
                    <a:pt x="2320" y="134"/>
                  </a:cubicBezTo>
                  <a:cubicBezTo>
                    <a:pt x="2320" y="208"/>
                    <a:pt x="2261" y="267"/>
                    <a:pt x="2187" y="267"/>
                  </a:cubicBezTo>
                  <a:lnTo>
                    <a:pt x="134" y="267"/>
                  </a:lnTo>
                  <a:cubicBezTo>
                    <a:pt x="60" y="267"/>
                    <a:pt x="0" y="208"/>
                    <a:pt x="0" y="134"/>
                  </a:cubicBezTo>
                  <a:cubicBezTo>
                    <a:pt x="0" y="60"/>
                    <a:pt x="60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101"/>
            <p:cNvSpPr>
              <a:spLocks/>
            </p:cNvSpPr>
            <p:nvPr/>
          </p:nvSpPr>
          <p:spPr bwMode="auto">
            <a:xfrm>
              <a:off x="3276" y="2838"/>
              <a:ext cx="1114" cy="128"/>
            </a:xfrm>
            <a:custGeom>
              <a:avLst/>
              <a:gdLst>
                <a:gd name="T0" fmla="*/ 134 w 2320"/>
                <a:gd name="T1" fmla="*/ 0 h 267"/>
                <a:gd name="T2" fmla="*/ 2187 w 2320"/>
                <a:gd name="T3" fmla="*/ 0 h 267"/>
                <a:gd name="T4" fmla="*/ 2320 w 2320"/>
                <a:gd name="T5" fmla="*/ 133 h 267"/>
                <a:gd name="T6" fmla="*/ 2187 w 2320"/>
                <a:gd name="T7" fmla="*/ 267 h 267"/>
                <a:gd name="T8" fmla="*/ 134 w 2320"/>
                <a:gd name="T9" fmla="*/ 267 h 267"/>
                <a:gd name="T10" fmla="*/ 0 w 2320"/>
                <a:gd name="T11" fmla="*/ 133 h 267"/>
                <a:gd name="T12" fmla="*/ 134 w 2320"/>
                <a:gd name="T1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0" h="267">
                  <a:moveTo>
                    <a:pt x="134" y="0"/>
                  </a:moveTo>
                  <a:lnTo>
                    <a:pt x="2187" y="0"/>
                  </a:lnTo>
                  <a:cubicBezTo>
                    <a:pt x="2261" y="0"/>
                    <a:pt x="2320" y="59"/>
                    <a:pt x="2320" y="133"/>
                  </a:cubicBezTo>
                  <a:cubicBezTo>
                    <a:pt x="2320" y="207"/>
                    <a:pt x="2261" y="267"/>
                    <a:pt x="2187" y="267"/>
                  </a:cubicBezTo>
                  <a:lnTo>
                    <a:pt x="134" y="267"/>
                  </a:lnTo>
                  <a:cubicBezTo>
                    <a:pt x="60" y="267"/>
                    <a:pt x="0" y="207"/>
                    <a:pt x="0" y="133"/>
                  </a:cubicBezTo>
                  <a:cubicBezTo>
                    <a:pt x="0" y="59"/>
                    <a:pt x="60" y="0"/>
                    <a:pt x="134" y="0"/>
                  </a:cubicBezTo>
                  <a:close/>
                </a:path>
              </a:pathLst>
            </a:custGeom>
            <a:solidFill>
              <a:srgbClr val="C3D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Rectangle 102"/>
            <p:cNvSpPr>
              <a:spLocks noChangeArrowheads="1"/>
            </p:cNvSpPr>
            <p:nvPr/>
          </p:nvSpPr>
          <p:spPr bwMode="auto">
            <a:xfrm>
              <a:off x="3276" y="1465"/>
              <a:ext cx="1114" cy="1437"/>
            </a:xfrm>
            <a:prstGeom prst="rect">
              <a:avLst/>
            </a:prstGeom>
            <a:solidFill>
              <a:srgbClr val="E1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Rectangle 103"/>
            <p:cNvSpPr>
              <a:spLocks noChangeArrowheads="1"/>
            </p:cNvSpPr>
            <p:nvPr/>
          </p:nvSpPr>
          <p:spPr bwMode="auto">
            <a:xfrm>
              <a:off x="3686" y="1368"/>
              <a:ext cx="34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Machine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104"/>
            <p:cNvSpPr>
              <a:spLocks noChangeArrowheads="1"/>
            </p:cNvSpPr>
            <p:nvPr/>
          </p:nvSpPr>
          <p:spPr bwMode="auto">
            <a:xfrm>
              <a:off x="3283" y="1475"/>
              <a:ext cx="1114" cy="1491"/>
            </a:xfrm>
            <a:prstGeom prst="rect">
              <a:avLst/>
            </a:prstGeom>
            <a:solidFill>
              <a:srgbClr val="E1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Oval 105"/>
            <p:cNvSpPr>
              <a:spLocks noChangeArrowheads="1"/>
            </p:cNvSpPr>
            <p:nvPr/>
          </p:nvSpPr>
          <p:spPr bwMode="auto">
            <a:xfrm>
              <a:off x="3641" y="1501"/>
              <a:ext cx="122" cy="12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Rectangle 106"/>
            <p:cNvSpPr>
              <a:spLocks noChangeArrowheads="1"/>
            </p:cNvSpPr>
            <p:nvPr/>
          </p:nvSpPr>
          <p:spPr bwMode="auto">
            <a:xfrm>
              <a:off x="3533" y="1808"/>
              <a:ext cx="326" cy="256"/>
            </a:xfrm>
            <a:prstGeom prst="rect">
              <a:avLst/>
            </a:prstGeom>
            <a:solidFill>
              <a:srgbClr val="E1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Rectangle 107"/>
            <p:cNvSpPr>
              <a:spLocks noChangeArrowheads="1"/>
            </p:cNvSpPr>
            <p:nvPr/>
          </p:nvSpPr>
          <p:spPr bwMode="auto">
            <a:xfrm>
              <a:off x="3564" y="1829"/>
              <a:ext cx="31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Waiting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Freeform 108"/>
            <p:cNvSpPr>
              <a:spLocks/>
            </p:cNvSpPr>
            <p:nvPr/>
          </p:nvSpPr>
          <p:spPr bwMode="auto">
            <a:xfrm>
              <a:off x="3533" y="1808"/>
              <a:ext cx="320" cy="250"/>
            </a:xfrm>
            <a:custGeom>
              <a:avLst/>
              <a:gdLst>
                <a:gd name="T0" fmla="*/ 133 w 666"/>
                <a:gd name="T1" fmla="*/ 0 h 520"/>
                <a:gd name="T2" fmla="*/ 533 w 666"/>
                <a:gd name="T3" fmla="*/ 0 h 520"/>
                <a:gd name="T4" fmla="*/ 666 w 666"/>
                <a:gd name="T5" fmla="*/ 134 h 520"/>
                <a:gd name="T6" fmla="*/ 666 w 666"/>
                <a:gd name="T7" fmla="*/ 387 h 520"/>
                <a:gd name="T8" fmla="*/ 533 w 666"/>
                <a:gd name="T9" fmla="*/ 520 h 520"/>
                <a:gd name="T10" fmla="*/ 133 w 666"/>
                <a:gd name="T11" fmla="*/ 520 h 520"/>
                <a:gd name="T12" fmla="*/ 0 w 666"/>
                <a:gd name="T13" fmla="*/ 387 h 520"/>
                <a:gd name="T14" fmla="*/ 0 w 666"/>
                <a:gd name="T15" fmla="*/ 134 h 520"/>
                <a:gd name="T16" fmla="*/ 133 w 666"/>
                <a:gd name="T17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6" h="520">
                  <a:moveTo>
                    <a:pt x="133" y="0"/>
                  </a:moveTo>
                  <a:lnTo>
                    <a:pt x="533" y="0"/>
                  </a:lnTo>
                  <a:cubicBezTo>
                    <a:pt x="607" y="0"/>
                    <a:pt x="666" y="60"/>
                    <a:pt x="666" y="134"/>
                  </a:cubicBezTo>
                  <a:lnTo>
                    <a:pt x="666" y="387"/>
                  </a:lnTo>
                  <a:cubicBezTo>
                    <a:pt x="666" y="461"/>
                    <a:pt x="607" y="520"/>
                    <a:pt x="533" y="520"/>
                  </a:cubicBezTo>
                  <a:lnTo>
                    <a:pt x="133" y="520"/>
                  </a:lnTo>
                  <a:cubicBezTo>
                    <a:pt x="59" y="520"/>
                    <a:pt x="0" y="461"/>
                    <a:pt x="0" y="387"/>
                  </a:cubicBezTo>
                  <a:lnTo>
                    <a:pt x="0" y="134"/>
                  </a:lnTo>
                  <a:cubicBezTo>
                    <a:pt x="0" y="60"/>
                    <a:pt x="59" y="0"/>
                    <a:pt x="133" y="0"/>
                  </a:cubicBezTo>
                  <a:close/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Rectangle 109"/>
            <p:cNvSpPr>
              <a:spLocks noChangeArrowheads="1"/>
            </p:cNvSpPr>
            <p:nvPr/>
          </p:nvSpPr>
          <p:spPr bwMode="auto">
            <a:xfrm>
              <a:off x="3283" y="2256"/>
              <a:ext cx="858" cy="365"/>
            </a:xfrm>
            <a:prstGeom prst="rect">
              <a:avLst/>
            </a:prstGeom>
            <a:solidFill>
              <a:srgbClr val="E1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Rectangle 110"/>
            <p:cNvSpPr>
              <a:spLocks noChangeArrowheads="1"/>
            </p:cNvSpPr>
            <p:nvPr/>
          </p:nvSpPr>
          <p:spPr bwMode="auto">
            <a:xfrm>
              <a:off x="3488" y="2276"/>
              <a:ext cx="51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Incrementing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Freeform 111"/>
            <p:cNvSpPr>
              <a:spLocks/>
            </p:cNvSpPr>
            <p:nvPr/>
          </p:nvSpPr>
          <p:spPr bwMode="auto">
            <a:xfrm>
              <a:off x="3283" y="2256"/>
              <a:ext cx="851" cy="358"/>
            </a:xfrm>
            <a:custGeom>
              <a:avLst/>
              <a:gdLst>
                <a:gd name="T0" fmla="*/ 133 w 1773"/>
                <a:gd name="T1" fmla="*/ 0 h 746"/>
                <a:gd name="T2" fmla="*/ 1640 w 1773"/>
                <a:gd name="T3" fmla="*/ 0 h 746"/>
                <a:gd name="T4" fmla="*/ 1773 w 1773"/>
                <a:gd name="T5" fmla="*/ 133 h 746"/>
                <a:gd name="T6" fmla="*/ 1773 w 1773"/>
                <a:gd name="T7" fmla="*/ 613 h 746"/>
                <a:gd name="T8" fmla="*/ 1640 w 1773"/>
                <a:gd name="T9" fmla="*/ 746 h 746"/>
                <a:gd name="T10" fmla="*/ 133 w 1773"/>
                <a:gd name="T11" fmla="*/ 746 h 746"/>
                <a:gd name="T12" fmla="*/ 0 w 1773"/>
                <a:gd name="T13" fmla="*/ 613 h 746"/>
                <a:gd name="T14" fmla="*/ 0 w 1773"/>
                <a:gd name="T15" fmla="*/ 133 h 746"/>
                <a:gd name="T16" fmla="*/ 133 w 1773"/>
                <a:gd name="T17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3" h="746">
                  <a:moveTo>
                    <a:pt x="133" y="0"/>
                  </a:moveTo>
                  <a:lnTo>
                    <a:pt x="1640" y="0"/>
                  </a:lnTo>
                  <a:cubicBezTo>
                    <a:pt x="1714" y="0"/>
                    <a:pt x="1773" y="59"/>
                    <a:pt x="1773" y="133"/>
                  </a:cubicBezTo>
                  <a:lnTo>
                    <a:pt x="1773" y="613"/>
                  </a:lnTo>
                  <a:cubicBezTo>
                    <a:pt x="1773" y="687"/>
                    <a:pt x="1714" y="746"/>
                    <a:pt x="1640" y="746"/>
                  </a:cubicBezTo>
                  <a:lnTo>
                    <a:pt x="133" y="746"/>
                  </a:lnTo>
                  <a:cubicBezTo>
                    <a:pt x="59" y="746"/>
                    <a:pt x="0" y="687"/>
                    <a:pt x="0" y="613"/>
                  </a:cubicBezTo>
                  <a:lnTo>
                    <a:pt x="0" y="133"/>
                  </a:lnTo>
                  <a:cubicBezTo>
                    <a:pt x="0" y="59"/>
                    <a:pt x="59" y="0"/>
                    <a:pt x="133" y="0"/>
                  </a:cubicBezTo>
                  <a:close/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Oval 112"/>
            <p:cNvSpPr>
              <a:spLocks noChangeArrowheads="1"/>
            </p:cNvSpPr>
            <p:nvPr/>
          </p:nvSpPr>
          <p:spPr bwMode="auto">
            <a:xfrm>
              <a:off x="3622" y="2781"/>
              <a:ext cx="122" cy="121"/>
            </a:xfrm>
            <a:prstGeom prst="ellips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Oval 113"/>
            <p:cNvSpPr>
              <a:spLocks noChangeArrowheads="1"/>
            </p:cNvSpPr>
            <p:nvPr/>
          </p:nvSpPr>
          <p:spPr bwMode="auto">
            <a:xfrm>
              <a:off x="3647" y="2800"/>
              <a:ext cx="84" cy="8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Line 114"/>
            <p:cNvSpPr>
              <a:spLocks noChangeShapeType="1"/>
            </p:cNvSpPr>
            <p:nvPr/>
          </p:nvSpPr>
          <p:spPr bwMode="auto">
            <a:xfrm>
              <a:off x="3283" y="1469"/>
              <a:ext cx="1114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3276" y="1347"/>
              <a:ext cx="1108" cy="1613"/>
            </a:xfrm>
            <a:custGeom>
              <a:avLst/>
              <a:gdLst>
                <a:gd name="T0" fmla="*/ 134 w 2307"/>
                <a:gd name="T1" fmla="*/ 0 h 3360"/>
                <a:gd name="T2" fmla="*/ 2174 w 2307"/>
                <a:gd name="T3" fmla="*/ 0 h 3360"/>
                <a:gd name="T4" fmla="*/ 2307 w 2307"/>
                <a:gd name="T5" fmla="*/ 134 h 3360"/>
                <a:gd name="T6" fmla="*/ 2307 w 2307"/>
                <a:gd name="T7" fmla="*/ 3227 h 3360"/>
                <a:gd name="T8" fmla="*/ 2174 w 2307"/>
                <a:gd name="T9" fmla="*/ 3360 h 3360"/>
                <a:gd name="T10" fmla="*/ 134 w 2307"/>
                <a:gd name="T11" fmla="*/ 3360 h 3360"/>
                <a:gd name="T12" fmla="*/ 0 w 2307"/>
                <a:gd name="T13" fmla="*/ 3227 h 3360"/>
                <a:gd name="T14" fmla="*/ 0 w 2307"/>
                <a:gd name="T15" fmla="*/ 134 h 3360"/>
                <a:gd name="T16" fmla="*/ 134 w 2307"/>
                <a:gd name="T17" fmla="*/ 0 h 3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7" h="3360">
                  <a:moveTo>
                    <a:pt x="134" y="0"/>
                  </a:moveTo>
                  <a:lnTo>
                    <a:pt x="2174" y="0"/>
                  </a:lnTo>
                  <a:cubicBezTo>
                    <a:pt x="2248" y="0"/>
                    <a:pt x="2307" y="60"/>
                    <a:pt x="2307" y="134"/>
                  </a:cubicBezTo>
                  <a:lnTo>
                    <a:pt x="2307" y="3227"/>
                  </a:lnTo>
                  <a:cubicBezTo>
                    <a:pt x="2307" y="3301"/>
                    <a:pt x="2248" y="3360"/>
                    <a:pt x="2174" y="3360"/>
                  </a:cubicBezTo>
                  <a:lnTo>
                    <a:pt x="134" y="3360"/>
                  </a:lnTo>
                  <a:cubicBezTo>
                    <a:pt x="60" y="3360"/>
                    <a:pt x="0" y="3301"/>
                    <a:pt x="0" y="3227"/>
                  </a:cubicBezTo>
                  <a:lnTo>
                    <a:pt x="0" y="134"/>
                  </a:lnTo>
                  <a:cubicBezTo>
                    <a:pt x="0" y="60"/>
                    <a:pt x="60" y="0"/>
                    <a:pt x="134" y="0"/>
                  </a:cubicBezTo>
                  <a:close/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Line 116"/>
            <p:cNvSpPr>
              <a:spLocks noChangeShapeType="1"/>
            </p:cNvSpPr>
            <p:nvPr/>
          </p:nvSpPr>
          <p:spPr bwMode="auto">
            <a:xfrm>
              <a:off x="3693" y="2064"/>
              <a:ext cx="0" cy="19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Rectangle 117"/>
            <p:cNvSpPr>
              <a:spLocks noChangeArrowheads="1"/>
            </p:cNvSpPr>
            <p:nvPr/>
          </p:nvSpPr>
          <p:spPr bwMode="auto">
            <a:xfrm>
              <a:off x="3520" y="2117"/>
              <a:ext cx="12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T2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118"/>
            <p:cNvSpPr>
              <a:spLocks noChangeArrowheads="1"/>
            </p:cNvSpPr>
            <p:nvPr/>
          </p:nvSpPr>
          <p:spPr bwMode="auto">
            <a:xfrm>
              <a:off x="3725" y="2059"/>
              <a:ext cx="20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start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Line 119"/>
            <p:cNvSpPr>
              <a:spLocks noChangeShapeType="1"/>
            </p:cNvSpPr>
            <p:nvPr/>
          </p:nvSpPr>
          <p:spPr bwMode="auto">
            <a:xfrm>
              <a:off x="3660" y="2160"/>
              <a:ext cx="33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Line 120"/>
            <p:cNvSpPr>
              <a:spLocks noChangeShapeType="1"/>
            </p:cNvSpPr>
            <p:nvPr/>
          </p:nvSpPr>
          <p:spPr bwMode="auto">
            <a:xfrm flipV="1">
              <a:off x="3693" y="2160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Line 121"/>
            <p:cNvSpPr>
              <a:spLocks noChangeShapeType="1"/>
            </p:cNvSpPr>
            <p:nvPr/>
          </p:nvSpPr>
          <p:spPr bwMode="auto">
            <a:xfrm>
              <a:off x="3693" y="1629"/>
              <a:ext cx="0" cy="17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Rectangle 122"/>
            <p:cNvSpPr>
              <a:spLocks noChangeArrowheads="1"/>
            </p:cNvSpPr>
            <p:nvPr/>
          </p:nvSpPr>
          <p:spPr bwMode="auto">
            <a:xfrm>
              <a:off x="3520" y="1618"/>
              <a:ext cx="12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T1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123"/>
            <p:cNvSpPr>
              <a:spLocks noChangeArrowheads="1"/>
            </p:cNvSpPr>
            <p:nvPr/>
          </p:nvSpPr>
          <p:spPr bwMode="auto">
            <a:xfrm>
              <a:off x="3680" y="1675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Line 124"/>
            <p:cNvSpPr>
              <a:spLocks noChangeShapeType="1"/>
            </p:cNvSpPr>
            <p:nvPr/>
          </p:nvSpPr>
          <p:spPr bwMode="auto">
            <a:xfrm>
              <a:off x="3660" y="1712"/>
              <a:ext cx="33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Line 125"/>
            <p:cNvSpPr>
              <a:spLocks noChangeShapeType="1"/>
            </p:cNvSpPr>
            <p:nvPr/>
          </p:nvSpPr>
          <p:spPr bwMode="auto">
            <a:xfrm flipV="1">
              <a:off x="3693" y="1712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Line 126"/>
            <p:cNvSpPr>
              <a:spLocks noChangeShapeType="1"/>
            </p:cNvSpPr>
            <p:nvPr/>
          </p:nvSpPr>
          <p:spPr bwMode="auto">
            <a:xfrm>
              <a:off x="4141" y="2422"/>
              <a:ext cx="18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Line 127"/>
            <p:cNvSpPr>
              <a:spLocks noChangeShapeType="1"/>
            </p:cNvSpPr>
            <p:nvPr/>
          </p:nvSpPr>
          <p:spPr bwMode="auto">
            <a:xfrm flipV="1">
              <a:off x="4326" y="2115"/>
              <a:ext cx="0" cy="307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Line 128"/>
            <p:cNvSpPr>
              <a:spLocks noChangeShapeType="1"/>
            </p:cNvSpPr>
            <p:nvPr/>
          </p:nvSpPr>
          <p:spPr bwMode="auto">
            <a:xfrm flipH="1">
              <a:off x="3987" y="2115"/>
              <a:ext cx="33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Line 129"/>
            <p:cNvSpPr>
              <a:spLocks noChangeShapeType="1"/>
            </p:cNvSpPr>
            <p:nvPr/>
          </p:nvSpPr>
          <p:spPr bwMode="auto">
            <a:xfrm>
              <a:off x="3987" y="2115"/>
              <a:ext cx="0" cy="141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Rectangle 130"/>
            <p:cNvSpPr>
              <a:spLocks noChangeArrowheads="1"/>
            </p:cNvSpPr>
            <p:nvPr/>
          </p:nvSpPr>
          <p:spPr bwMode="auto">
            <a:xfrm>
              <a:off x="4211" y="2283"/>
              <a:ext cx="12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T3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31"/>
            <p:cNvSpPr>
              <a:spLocks noChangeArrowheads="1"/>
            </p:cNvSpPr>
            <p:nvPr/>
          </p:nvSpPr>
          <p:spPr bwMode="auto">
            <a:xfrm>
              <a:off x="3910" y="1956"/>
              <a:ext cx="47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[count&lt;5]/...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Line 132"/>
            <p:cNvSpPr>
              <a:spLocks noChangeShapeType="1"/>
            </p:cNvSpPr>
            <p:nvPr/>
          </p:nvSpPr>
          <p:spPr bwMode="auto">
            <a:xfrm>
              <a:off x="3955" y="2160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Line 133"/>
            <p:cNvSpPr>
              <a:spLocks noChangeShapeType="1"/>
            </p:cNvSpPr>
            <p:nvPr/>
          </p:nvSpPr>
          <p:spPr bwMode="auto">
            <a:xfrm flipV="1">
              <a:off x="3987" y="2160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Line 134"/>
            <p:cNvSpPr>
              <a:spLocks noChangeShapeType="1"/>
            </p:cNvSpPr>
            <p:nvPr/>
          </p:nvSpPr>
          <p:spPr bwMode="auto">
            <a:xfrm>
              <a:off x="3686" y="2621"/>
              <a:ext cx="0" cy="16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Rectangle 135"/>
            <p:cNvSpPr>
              <a:spLocks noChangeArrowheads="1"/>
            </p:cNvSpPr>
            <p:nvPr/>
          </p:nvSpPr>
          <p:spPr bwMode="auto">
            <a:xfrm>
              <a:off x="3520" y="2641"/>
              <a:ext cx="12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T4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36"/>
            <p:cNvSpPr>
              <a:spLocks noChangeArrowheads="1"/>
            </p:cNvSpPr>
            <p:nvPr/>
          </p:nvSpPr>
          <p:spPr bwMode="auto">
            <a:xfrm>
              <a:off x="3750" y="2622"/>
              <a:ext cx="48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[count == 5]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Line 137"/>
            <p:cNvSpPr>
              <a:spLocks noChangeShapeType="1"/>
            </p:cNvSpPr>
            <p:nvPr/>
          </p:nvSpPr>
          <p:spPr bwMode="auto">
            <a:xfrm>
              <a:off x="3654" y="2685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Line 138"/>
            <p:cNvSpPr>
              <a:spLocks noChangeShapeType="1"/>
            </p:cNvSpPr>
            <p:nvPr/>
          </p:nvSpPr>
          <p:spPr bwMode="auto">
            <a:xfrm flipV="1">
              <a:off x="3686" y="2685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Line 139"/>
            <p:cNvSpPr>
              <a:spLocks noChangeShapeType="1"/>
            </p:cNvSpPr>
            <p:nvPr/>
          </p:nvSpPr>
          <p:spPr bwMode="auto">
            <a:xfrm>
              <a:off x="3693" y="1629"/>
              <a:ext cx="0" cy="17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Rectangle 140"/>
            <p:cNvSpPr>
              <a:spLocks noChangeArrowheads="1"/>
            </p:cNvSpPr>
            <p:nvPr/>
          </p:nvSpPr>
          <p:spPr bwMode="auto">
            <a:xfrm>
              <a:off x="3520" y="1618"/>
              <a:ext cx="12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T1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41"/>
            <p:cNvSpPr>
              <a:spLocks noChangeArrowheads="1"/>
            </p:cNvSpPr>
            <p:nvPr/>
          </p:nvSpPr>
          <p:spPr bwMode="auto">
            <a:xfrm>
              <a:off x="3680" y="1675"/>
              <a:ext cx="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Line 142"/>
            <p:cNvSpPr>
              <a:spLocks noChangeShapeType="1"/>
            </p:cNvSpPr>
            <p:nvPr/>
          </p:nvSpPr>
          <p:spPr bwMode="auto">
            <a:xfrm>
              <a:off x="3660" y="1712"/>
              <a:ext cx="33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Line 143"/>
            <p:cNvSpPr>
              <a:spLocks noChangeShapeType="1"/>
            </p:cNvSpPr>
            <p:nvPr/>
          </p:nvSpPr>
          <p:spPr bwMode="auto">
            <a:xfrm flipV="1">
              <a:off x="3693" y="1712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Line 144"/>
            <p:cNvSpPr>
              <a:spLocks noChangeShapeType="1"/>
            </p:cNvSpPr>
            <p:nvPr/>
          </p:nvSpPr>
          <p:spPr bwMode="auto">
            <a:xfrm>
              <a:off x="3693" y="2064"/>
              <a:ext cx="0" cy="192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Rectangle 145"/>
            <p:cNvSpPr>
              <a:spLocks noChangeArrowheads="1"/>
            </p:cNvSpPr>
            <p:nvPr/>
          </p:nvSpPr>
          <p:spPr bwMode="auto">
            <a:xfrm>
              <a:off x="3520" y="2117"/>
              <a:ext cx="12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T2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46"/>
            <p:cNvSpPr>
              <a:spLocks noChangeArrowheads="1"/>
            </p:cNvSpPr>
            <p:nvPr/>
          </p:nvSpPr>
          <p:spPr bwMode="auto">
            <a:xfrm>
              <a:off x="3725" y="2059"/>
              <a:ext cx="20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start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Line 147"/>
            <p:cNvSpPr>
              <a:spLocks noChangeShapeType="1"/>
            </p:cNvSpPr>
            <p:nvPr/>
          </p:nvSpPr>
          <p:spPr bwMode="auto">
            <a:xfrm>
              <a:off x="3660" y="2160"/>
              <a:ext cx="33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Line 148"/>
            <p:cNvSpPr>
              <a:spLocks noChangeShapeType="1"/>
            </p:cNvSpPr>
            <p:nvPr/>
          </p:nvSpPr>
          <p:spPr bwMode="auto">
            <a:xfrm flipV="1">
              <a:off x="3693" y="2160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Line 149"/>
            <p:cNvSpPr>
              <a:spLocks noChangeShapeType="1"/>
            </p:cNvSpPr>
            <p:nvPr/>
          </p:nvSpPr>
          <p:spPr bwMode="auto">
            <a:xfrm>
              <a:off x="3686" y="2621"/>
              <a:ext cx="0" cy="16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Rectangle 150"/>
            <p:cNvSpPr>
              <a:spLocks noChangeArrowheads="1"/>
            </p:cNvSpPr>
            <p:nvPr/>
          </p:nvSpPr>
          <p:spPr bwMode="auto">
            <a:xfrm>
              <a:off x="3520" y="2641"/>
              <a:ext cx="12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T4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51"/>
            <p:cNvSpPr>
              <a:spLocks noChangeArrowheads="1"/>
            </p:cNvSpPr>
            <p:nvPr/>
          </p:nvSpPr>
          <p:spPr bwMode="auto">
            <a:xfrm>
              <a:off x="3750" y="2622"/>
              <a:ext cx="48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[count == 5]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Line 152"/>
            <p:cNvSpPr>
              <a:spLocks noChangeShapeType="1"/>
            </p:cNvSpPr>
            <p:nvPr/>
          </p:nvSpPr>
          <p:spPr bwMode="auto">
            <a:xfrm>
              <a:off x="3654" y="2685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Line 153"/>
            <p:cNvSpPr>
              <a:spLocks noChangeShapeType="1"/>
            </p:cNvSpPr>
            <p:nvPr/>
          </p:nvSpPr>
          <p:spPr bwMode="auto">
            <a:xfrm flipV="1">
              <a:off x="3686" y="2685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Line 154"/>
            <p:cNvSpPr>
              <a:spLocks noChangeShapeType="1"/>
            </p:cNvSpPr>
            <p:nvPr/>
          </p:nvSpPr>
          <p:spPr bwMode="auto">
            <a:xfrm>
              <a:off x="4141" y="2422"/>
              <a:ext cx="18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Line 155"/>
            <p:cNvSpPr>
              <a:spLocks noChangeShapeType="1"/>
            </p:cNvSpPr>
            <p:nvPr/>
          </p:nvSpPr>
          <p:spPr bwMode="auto">
            <a:xfrm flipV="1">
              <a:off x="4326" y="2115"/>
              <a:ext cx="0" cy="307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Line 156"/>
            <p:cNvSpPr>
              <a:spLocks noChangeShapeType="1"/>
            </p:cNvSpPr>
            <p:nvPr/>
          </p:nvSpPr>
          <p:spPr bwMode="auto">
            <a:xfrm flipH="1">
              <a:off x="3987" y="2115"/>
              <a:ext cx="33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Line 157"/>
            <p:cNvSpPr>
              <a:spLocks noChangeShapeType="1"/>
            </p:cNvSpPr>
            <p:nvPr/>
          </p:nvSpPr>
          <p:spPr bwMode="auto">
            <a:xfrm>
              <a:off x="3987" y="2115"/>
              <a:ext cx="0" cy="141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Rectangle 158"/>
            <p:cNvSpPr>
              <a:spLocks noChangeArrowheads="1"/>
            </p:cNvSpPr>
            <p:nvPr/>
          </p:nvSpPr>
          <p:spPr bwMode="auto">
            <a:xfrm>
              <a:off x="4211" y="2283"/>
              <a:ext cx="12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T3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59"/>
            <p:cNvSpPr>
              <a:spLocks noChangeArrowheads="1"/>
            </p:cNvSpPr>
            <p:nvPr/>
          </p:nvSpPr>
          <p:spPr bwMode="auto">
            <a:xfrm>
              <a:off x="3910" y="1956"/>
              <a:ext cx="47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</a:rPr>
                <a:t>[count&lt;5]/...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Line 160"/>
            <p:cNvSpPr>
              <a:spLocks noChangeShapeType="1"/>
            </p:cNvSpPr>
            <p:nvPr/>
          </p:nvSpPr>
          <p:spPr bwMode="auto">
            <a:xfrm>
              <a:off x="3955" y="2160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Line 161"/>
            <p:cNvSpPr>
              <a:spLocks noChangeShapeType="1"/>
            </p:cNvSpPr>
            <p:nvPr/>
          </p:nvSpPr>
          <p:spPr bwMode="auto">
            <a:xfrm flipV="1">
              <a:off x="3987" y="2160"/>
              <a:ext cx="32" cy="9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134" name="Image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21" y="2051038"/>
            <a:ext cx="4725780" cy="2363329"/>
          </a:xfrm>
          <a:prstGeom prst="rect">
            <a:avLst/>
          </a:prstGeom>
        </p:spPr>
      </p:pic>
      <p:cxnSp>
        <p:nvCxnSpPr>
          <p:cNvPr id="136" name="Connecteur droit 135"/>
          <p:cNvCxnSpPr/>
          <p:nvPr/>
        </p:nvCxnSpPr>
        <p:spPr>
          <a:xfrm>
            <a:off x="4551961" y="2032000"/>
            <a:ext cx="10819" cy="25384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3256330" y="4284029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(a)</a:t>
            </a:r>
            <a:endParaRPr lang="fr-FR" sz="1600"/>
          </a:p>
        </p:txBody>
      </p:sp>
      <p:sp>
        <p:nvSpPr>
          <p:cNvPr id="142" name="ZoneTexte 141"/>
          <p:cNvSpPr txBox="1"/>
          <p:nvPr/>
        </p:nvSpPr>
        <p:spPr>
          <a:xfrm>
            <a:off x="6850969" y="430688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(b)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36981677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3</cp:revision>
  <dcterms:created xsi:type="dcterms:W3CDTF">2016-04-23T16:48:46Z</dcterms:created>
  <dcterms:modified xsi:type="dcterms:W3CDTF">2016-04-23T17:02:31Z</dcterms:modified>
</cp:coreProperties>
</file>