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7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50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27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6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D239-B571-4DC7-A0FD-CA437783F86C}" type="datetimeFigureOut">
              <a:rPr lang="fr-FR" smtClean="0"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177E-E9F3-4FE0-8AA3-E1B2325AC4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29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à coins arrondis 33"/>
          <p:cNvSpPr/>
          <p:nvPr/>
        </p:nvSpPr>
        <p:spPr>
          <a:xfrm>
            <a:off x="2346919" y="3939060"/>
            <a:ext cx="6920889" cy="15945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2281607" y="1365226"/>
            <a:ext cx="6920889" cy="15630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 flipV="1">
            <a:off x="2394192" y="4173206"/>
            <a:ext cx="6797074" cy="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4694394" y="3902677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Reverse Engineering</a:t>
            </a:r>
            <a:endParaRPr lang="fr-FR"/>
          </a:p>
        </p:txBody>
      </p:sp>
      <p:cxnSp>
        <p:nvCxnSpPr>
          <p:cNvPr id="97" name="Connecteur droit 96"/>
          <p:cNvCxnSpPr/>
          <p:nvPr/>
        </p:nvCxnSpPr>
        <p:spPr>
          <a:xfrm flipV="1">
            <a:off x="2331137" y="1616709"/>
            <a:ext cx="6797074" cy="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4631339" y="1336892"/>
            <a:ext cx="2127890" cy="301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Forward Engineering</a:t>
            </a:r>
            <a:endParaRPr lang="fr-FR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2610150" y="1806144"/>
            <a:ext cx="2434290" cy="103796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-Transformation using patterns </a:t>
            </a:r>
          </a:p>
          <a:p>
            <a:r>
              <a:rPr lang="en-US" smtClean="0">
                <a:solidFill>
                  <a:schemeClr val="tx1"/>
                </a:solidFill>
              </a:rPr>
              <a:t>-Storage of traces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120" idx="0"/>
            <a:endCxn id="7" idx="1"/>
          </p:cNvCxnSpPr>
          <p:nvPr/>
        </p:nvCxnSpPr>
        <p:spPr>
          <a:xfrm flipV="1">
            <a:off x="2043390" y="2325129"/>
            <a:ext cx="566760" cy="828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  <a:endCxn id="128" idx="0"/>
          </p:cNvCxnSpPr>
          <p:nvPr/>
        </p:nvCxnSpPr>
        <p:spPr>
          <a:xfrm>
            <a:off x="5044440" y="2325129"/>
            <a:ext cx="580042" cy="799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rganigramme : Procédé prédéfini 13"/>
          <p:cNvSpPr/>
          <p:nvPr/>
        </p:nvSpPr>
        <p:spPr>
          <a:xfrm>
            <a:off x="6476177" y="1821386"/>
            <a:ext cx="2051221" cy="10008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60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600 w 10000"/>
              <a:gd name="connsiteY0" fmla="*/ 0 h 10125"/>
              <a:gd name="connsiteX1" fmla="*/ 550 w 10000"/>
              <a:gd name="connsiteY1" fmla="*/ 10125 h 10125"/>
              <a:gd name="connsiteX2" fmla="*/ 8750 w 10000"/>
              <a:gd name="connsiteY2" fmla="*/ 0 h 10125"/>
              <a:gd name="connsiteX3" fmla="*/ 8750 w 10000"/>
              <a:gd name="connsiteY3" fmla="*/ 1000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550 w 10000"/>
              <a:gd name="connsiteY0" fmla="*/ 0 h 10125"/>
              <a:gd name="connsiteX1" fmla="*/ 550 w 10000"/>
              <a:gd name="connsiteY1" fmla="*/ 10125 h 10125"/>
              <a:gd name="connsiteX2" fmla="*/ 8750 w 10000"/>
              <a:gd name="connsiteY2" fmla="*/ 0 h 10125"/>
              <a:gd name="connsiteX3" fmla="*/ 8750 w 10000"/>
              <a:gd name="connsiteY3" fmla="*/ 1000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8750 w 10000"/>
              <a:gd name="connsiteY2" fmla="*/ 0 h 10250"/>
              <a:gd name="connsiteX3" fmla="*/ 940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8750 w 10000"/>
              <a:gd name="connsiteY2" fmla="*/ 0 h 10250"/>
              <a:gd name="connsiteX3" fmla="*/ 940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0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0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0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0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5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5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550 w 10000"/>
              <a:gd name="connsiteY0" fmla="*/ 0 h 10250"/>
              <a:gd name="connsiteX1" fmla="*/ 550 w 10000"/>
              <a:gd name="connsiteY1" fmla="*/ 10125 h 10250"/>
              <a:gd name="connsiteX2" fmla="*/ 9400 w 10000"/>
              <a:gd name="connsiteY2" fmla="*/ 0 h 10250"/>
              <a:gd name="connsiteX3" fmla="*/ 9450 w 10000"/>
              <a:gd name="connsiteY3" fmla="*/ 10250 h 10250"/>
              <a:gd name="connsiteX0" fmla="*/ 0 w 10000"/>
              <a:gd name="connsiteY0" fmla="*/ 0 h 10250"/>
              <a:gd name="connsiteX1" fmla="*/ 10000 w 10000"/>
              <a:gd name="connsiteY1" fmla="*/ 0 h 10250"/>
              <a:gd name="connsiteX2" fmla="*/ 10000 w 10000"/>
              <a:gd name="connsiteY2" fmla="*/ 10000 h 10250"/>
              <a:gd name="connsiteX3" fmla="*/ 0 w 10000"/>
              <a:gd name="connsiteY3" fmla="*/ 10000 h 10250"/>
              <a:gd name="connsiteX4" fmla="*/ 0 w 10000"/>
              <a:gd name="connsiteY4" fmla="*/ 0 h 10250"/>
              <a:gd name="connsiteX0" fmla="*/ 0 w 10000"/>
              <a:gd name="connsiteY0" fmla="*/ 0 h 10375"/>
              <a:gd name="connsiteX1" fmla="*/ 10000 w 10000"/>
              <a:gd name="connsiteY1" fmla="*/ 0 h 10375"/>
              <a:gd name="connsiteX2" fmla="*/ 10000 w 10000"/>
              <a:gd name="connsiteY2" fmla="*/ 10000 h 10375"/>
              <a:gd name="connsiteX3" fmla="*/ 0 w 10000"/>
              <a:gd name="connsiteY3" fmla="*/ 10000 h 10375"/>
              <a:gd name="connsiteX4" fmla="*/ 0 w 10000"/>
              <a:gd name="connsiteY4" fmla="*/ 0 h 10375"/>
              <a:gd name="connsiteX0" fmla="*/ 550 w 10000"/>
              <a:gd name="connsiteY0" fmla="*/ 0 h 10375"/>
              <a:gd name="connsiteX1" fmla="*/ 550 w 10000"/>
              <a:gd name="connsiteY1" fmla="*/ 10125 h 10375"/>
              <a:gd name="connsiteX2" fmla="*/ 9400 w 10000"/>
              <a:gd name="connsiteY2" fmla="*/ 0 h 10375"/>
              <a:gd name="connsiteX3" fmla="*/ 9500 w 10000"/>
              <a:gd name="connsiteY3" fmla="*/ 10375 h 10375"/>
              <a:gd name="connsiteX0" fmla="*/ 0 w 10000"/>
              <a:gd name="connsiteY0" fmla="*/ 0 h 10375"/>
              <a:gd name="connsiteX1" fmla="*/ 10000 w 10000"/>
              <a:gd name="connsiteY1" fmla="*/ 0 h 10375"/>
              <a:gd name="connsiteX2" fmla="*/ 10000 w 10000"/>
              <a:gd name="connsiteY2" fmla="*/ 10000 h 10375"/>
              <a:gd name="connsiteX3" fmla="*/ 0 w 10000"/>
              <a:gd name="connsiteY3" fmla="*/ 10000 h 10375"/>
              <a:gd name="connsiteX4" fmla="*/ 0 w 10000"/>
              <a:gd name="connsiteY4" fmla="*/ 0 h 10375"/>
              <a:gd name="connsiteX0" fmla="*/ 0 w 10000"/>
              <a:gd name="connsiteY0" fmla="*/ 0 h 10375"/>
              <a:gd name="connsiteX1" fmla="*/ 10000 w 10000"/>
              <a:gd name="connsiteY1" fmla="*/ 0 h 10375"/>
              <a:gd name="connsiteX2" fmla="*/ 10000 w 10000"/>
              <a:gd name="connsiteY2" fmla="*/ 10000 h 10375"/>
              <a:gd name="connsiteX3" fmla="*/ 0 w 10000"/>
              <a:gd name="connsiteY3" fmla="*/ 10000 h 10375"/>
              <a:gd name="connsiteX4" fmla="*/ 0 w 10000"/>
              <a:gd name="connsiteY4" fmla="*/ 0 h 10375"/>
              <a:gd name="connsiteX0" fmla="*/ 550 w 10000"/>
              <a:gd name="connsiteY0" fmla="*/ 0 h 10375"/>
              <a:gd name="connsiteX1" fmla="*/ 550 w 10000"/>
              <a:gd name="connsiteY1" fmla="*/ 10125 h 10375"/>
              <a:gd name="connsiteX2" fmla="*/ 9400 w 10000"/>
              <a:gd name="connsiteY2" fmla="*/ 0 h 10375"/>
              <a:gd name="connsiteX3" fmla="*/ 9450 w 10000"/>
              <a:gd name="connsiteY3" fmla="*/ 10375 h 10375"/>
              <a:gd name="connsiteX0" fmla="*/ 0 w 10000"/>
              <a:gd name="connsiteY0" fmla="*/ 0 h 10375"/>
              <a:gd name="connsiteX1" fmla="*/ 10000 w 10000"/>
              <a:gd name="connsiteY1" fmla="*/ 0 h 10375"/>
              <a:gd name="connsiteX2" fmla="*/ 10000 w 10000"/>
              <a:gd name="connsiteY2" fmla="*/ 10000 h 10375"/>
              <a:gd name="connsiteX3" fmla="*/ 0 w 10000"/>
              <a:gd name="connsiteY3" fmla="*/ 10000 h 10375"/>
              <a:gd name="connsiteX4" fmla="*/ 0 w 10000"/>
              <a:gd name="connsiteY4" fmla="*/ 0 h 1037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550 w 10000"/>
              <a:gd name="connsiteY0" fmla="*/ 0 h 10125"/>
              <a:gd name="connsiteX1" fmla="*/ 550 w 10000"/>
              <a:gd name="connsiteY1" fmla="*/ 10125 h 10125"/>
              <a:gd name="connsiteX2" fmla="*/ 9400 w 10000"/>
              <a:gd name="connsiteY2" fmla="*/ 0 h 10125"/>
              <a:gd name="connsiteX3" fmla="*/ 9450 w 10000"/>
              <a:gd name="connsiteY3" fmla="*/ 1000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550 w 10000"/>
              <a:gd name="connsiteY0" fmla="*/ 0 h 10125"/>
              <a:gd name="connsiteX1" fmla="*/ 550 w 10000"/>
              <a:gd name="connsiteY1" fmla="*/ 10125 h 10125"/>
              <a:gd name="connsiteX2" fmla="*/ 9400 w 10000"/>
              <a:gd name="connsiteY2" fmla="*/ 0 h 10125"/>
              <a:gd name="connsiteX3" fmla="*/ 9390 w 10000"/>
              <a:gd name="connsiteY3" fmla="*/ 1000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550 w 10000"/>
              <a:gd name="connsiteY0" fmla="*/ 0 h 10125"/>
              <a:gd name="connsiteX1" fmla="*/ 550 w 10000"/>
              <a:gd name="connsiteY1" fmla="*/ 10125 h 10125"/>
              <a:gd name="connsiteX2" fmla="*/ 9400 w 10000"/>
              <a:gd name="connsiteY2" fmla="*/ 0 h 10125"/>
              <a:gd name="connsiteX3" fmla="*/ 9450 w 10000"/>
              <a:gd name="connsiteY3" fmla="*/ 1000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  <a:gd name="connsiteX0" fmla="*/ 550 w 10000"/>
              <a:gd name="connsiteY0" fmla="*/ 0 h 10125"/>
              <a:gd name="connsiteX1" fmla="*/ 550 w 10000"/>
              <a:gd name="connsiteY1" fmla="*/ 10125 h 10125"/>
              <a:gd name="connsiteX2" fmla="*/ 9400 w 10000"/>
              <a:gd name="connsiteY2" fmla="*/ 0 h 10125"/>
              <a:gd name="connsiteX3" fmla="*/ 9450 w 10000"/>
              <a:gd name="connsiteY3" fmla="*/ 10125 h 10125"/>
              <a:gd name="connsiteX0" fmla="*/ 0 w 10000"/>
              <a:gd name="connsiteY0" fmla="*/ 0 h 10125"/>
              <a:gd name="connsiteX1" fmla="*/ 10000 w 10000"/>
              <a:gd name="connsiteY1" fmla="*/ 0 h 10125"/>
              <a:gd name="connsiteX2" fmla="*/ 10000 w 10000"/>
              <a:gd name="connsiteY2" fmla="*/ 10000 h 10125"/>
              <a:gd name="connsiteX3" fmla="*/ 0 w 10000"/>
              <a:gd name="connsiteY3" fmla="*/ 10000 h 10125"/>
              <a:gd name="connsiteX4" fmla="*/ 0 w 10000"/>
              <a:gd name="connsiteY4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25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125" fill="none" extrusionOk="0">
                <a:moveTo>
                  <a:pt x="550" y="0"/>
                </a:moveTo>
                <a:lnTo>
                  <a:pt x="550" y="10125"/>
                </a:lnTo>
                <a:moveTo>
                  <a:pt x="9400" y="0"/>
                </a:moveTo>
                <a:cubicBezTo>
                  <a:pt x="9467" y="10042"/>
                  <a:pt x="9433" y="6708"/>
                  <a:pt x="9450" y="10125"/>
                </a:cubicBezTo>
              </a:path>
              <a:path w="10000" h="10125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  -Code generation</a:t>
            </a:r>
          </a:p>
          <a:p>
            <a:r>
              <a:rPr lang="en-US" smtClean="0">
                <a:solidFill>
                  <a:schemeClr val="tx1"/>
                </a:solidFill>
              </a:rPr>
              <a:t>  -Storage of traces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5937777" y="2321835"/>
            <a:ext cx="513682" cy="83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35" idx="0"/>
          </p:cNvCxnSpPr>
          <p:nvPr/>
        </p:nvCxnSpPr>
        <p:spPr>
          <a:xfrm>
            <a:off x="8562416" y="2404336"/>
            <a:ext cx="566355" cy="703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rganigramme : Procédé prédéfini 27"/>
          <p:cNvSpPr/>
          <p:nvPr/>
        </p:nvSpPr>
        <p:spPr>
          <a:xfrm>
            <a:off x="7247205" y="4562418"/>
            <a:ext cx="1837038" cy="605481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Code Syntax Analysis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/>
          <p:cNvCxnSpPr>
            <a:stCxn id="135" idx="2"/>
            <a:endCxn id="28" idx="0"/>
          </p:cNvCxnSpPr>
          <p:nvPr/>
        </p:nvCxnSpPr>
        <p:spPr>
          <a:xfrm flipH="1">
            <a:off x="8165724" y="3682065"/>
            <a:ext cx="963047" cy="880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Stockage interne 51"/>
          <p:cNvSpPr/>
          <p:nvPr/>
        </p:nvSpPr>
        <p:spPr>
          <a:xfrm>
            <a:off x="5069144" y="4512273"/>
            <a:ext cx="1408671" cy="70505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AST Transition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/>
          <p:cNvCxnSpPr>
            <a:stCxn id="28" idx="1"/>
            <a:endCxn id="52" idx="3"/>
          </p:cNvCxnSpPr>
          <p:nvPr/>
        </p:nvCxnSpPr>
        <p:spPr>
          <a:xfrm flipH="1" flipV="1">
            <a:off x="6477815" y="4864800"/>
            <a:ext cx="769390" cy="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rganigramme : Procédé prédéfini 63"/>
          <p:cNvSpPr/>
          <p:nvPr/>
        </p:nvSpPr>
        <p:spPr>
          <a:xfrm>
            <a:off x="2721748" y="4562418"/>
            <a:ext cx="1531848" cy="605481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Model Update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5" name="Connecteur droit avec flèche 64"/>
          <p:cNvCxnSpPr>
            <a:stCxn id="52" idx="1"/>
            <a:endCxn id="64" idx="3"/>
          </p:cNvCxnSpPr>
          <p:nvPr/>
        </p:nvCxnSpPr>
        <p:spPr>
          <a:xfrm flipH="1">
            <a:off x="4253596" y="4864800"/>
            <a:ext cx="815548" cy="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64" idx="0"/>
          </p:cNvCxnSpPr>
          <p:nvPr/>
        </p:nvCxnSpPr>
        <p:spPr>
          <a:xfrm flipV="1">
            <a:off x="3487672" y="3759207"/>
            <a:ext cx="977648" cy="803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endCxn id="120" idx="2"/>
          </p:cNvCxnSpPr>
          <p:nvPr/>
        </p:nvCxnSpPr>
        <p:spPr>
          <a:xfrm flipH="1" flipV="1">
            <a:off x="2043390" y="3759207"/>
            <a:ext cx="663390" cy="94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rganigramme : Document 119"/>
          <p:cNvSpPr/>
          <p:nvPr/>
        </p:nvSpPr>
        <p:spPr>
          <a:xfrm>
            <a:off x="1380000" y="3154017"/>
            <a:ext cx="1326780" cy="648032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UML Model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28" name="Organigramme : Document 127"/>
          <p:cNvSpPr/>
          <p:nvPr/>
        </p:nvSpPr>
        <p:spPr>
          <a:xfrm>
            <a:off x="4253596" y="3124667"/>
            <a:ext cx="2741772" cy="662142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Intermediate UML Model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35" name="Organigramme : Document 134"/>
          <p:cNvSpPr/>
          <p:nvPr/>
        </p:nvSpPr>
        <p:spPr>
          <a:xfrm>
            <a:off x="8405640" y="3108297"/>
            <a:ext cx="1446262" cy="614386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Source Code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5079458" y="1904301"/>
            <a:ext cx="640080" cy="32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1a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8562416" y="1904301"/>
            <a:ext cx="640080" cy="32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a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46" name="Ellipse 145"/>
          <p:cNvSpPr/>
          <p:nvPr/>
        </p:nvSpPr>
        <p:spPr>
          <a:xfrm>
            <a:off x="7655018" y="5196891"/>
            <a:ext cx="640080" cy="32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1b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47" name="Ellipse 146"/>
          <p:cNvSpPr/>
          <p:nvPr/>
        </p:nvSpPr>
        <p:spPr>
          <a:xfrm>
            <a:off x="3061195" y="5213620"/>
            <a:ext cx="640080" cy="32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2b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21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39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20</cp:revision>
  <dcterms:created xsi:type="dcterms:W3CDTF">2016-04-29T09:06:22Z</dcterms:created>
  <dcterms:modified xsi:type="dcterms:W3CDTF">2016-04-29T16:38:59Z</dcterms:modified>
</cp:coreProperties>
</file>