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88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9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36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97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8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74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3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2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5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31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D654-07F7-4828-9FB3-09A8B122DB42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429F-81CA-4CC8-A010-282B10C5A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01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ocument 3"/>
          <p:cNvSpPr/>
          <p:nvPr/>
        </p:nvSpPr>
        <p:spPr>
          <a:xfrm>
            <a:off x="314517" y="2508625"/>
            <a:ext cx="1222052" cy="401981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State machine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5" name="Organigramme : Disque magnétique 4"/>
          <p:cNvSpPr/>
          <p:nvPr/>
        </p:nvSpPr>
        <p:spPr>
          <a:xfrm>
            <a:off x="477134" y="3275704"/>
            <a:ext cx="898580" cy="467407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Code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>
            <a:stCxn id="4" idx="2"/>
            <a:endCxn id="5" idx="1"/>
          </p:cNvCxnSpPr>
          <p:nvPr/>
        </p:nvCxnSpPr>
        <p:spPr>
          <a:xfrm>
            <a:off x="925543" y="2884031"/>
            <a:ext cx="881" cy="39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" idx="3"/>
            <a:endCxn id="26" idx="1"/>
          </p:cNvCxnSpPr>
          <p:nvPr/>
        </p:nvCxnSpPr>
        <p:spPr>
          <a:xfrm>
            <a:off x="1536569" y="2709616"/>
            <a:ext cx="2514575" cy="1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4"/>
            <a:endCxn id="27" idx="1"/>
          </p:cNvCxnSpPr>
          <p:nvPr/>
        </p:nvCxnSpPr>
        <p:spPr>
          <a:xfrm flipV="1">
            <a:off x="1375714" y="3498258"/>
            <a:ext cx="2654848" cy="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Document 25"/>
          <p:cNvSpPr/>
          <p:nvPr/>
        </p:nvSpPr>
        <p:spPr>
          <a:xfrm>
            <a:off x="4051144" y="2561485"/>
            <a:ext cx="898580" cy="324000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Traces 1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27" name="Organigramme : Document 26"/>
          <p:cNvSpPr/>
          <p:nvPr/>
        </p:nvSpPr>
        <p:spPr>
          <a:xfrm>
            <a:off x="4030562" y="3330935"/>
            <a:ext cx="898580" cy="334645"/>
          </a:xfrm>
          <a:prstGeom prst="flowChart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Traces 2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33133" y="2956760"/>
            <a:ext cx="1766752" cy="2966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Runtime execution</a:t>
            </a:r>
            <a:endParaRPr lang="fr-FR" sz="1400">
              <a:solidFill>
                <a:schemeClr val="tx1"/>
              </a:solidFill>
            </a:endParaRPr>
          </a:p>
        </p:txBody>
      </p:sp>
      <p:grpSp>
        <p:nvGrpSpPr>
          <p:cNvPr id="64" name="Groupe 63"/>
          <p:cNvGrpSpPr/>
          <p:nvPr/>
        </p:nvGrpSpPr>
        <p:grpSpPr>
          <a:xfrm>
            <a:off x="1340488" y="2763149"/>
            <a:ext cx="1403375" cy="475688"/>
            <a:chOff x="2290466" y="1783292"/>
            <a:chExt cx="1403375" cy="692485"/>
          </a:xfrm>
        </p:grpSpPr>
        <p:grpSp>
          <p:nvGrpSpPr>
            <p:cNvPr id="33" name="Groupe 32"/>
            <p:cNvGrpSpPr/>
            <p:nvPr/>
          </p:nvGrpSpPr>
          <p:grpSpPr>
            <a:xfrm>
              <a:off x="2290466" y="2014060"/>
              <a:ext cx="1403375" cy="461717"/>
              <a:chOff x="3039896" y="2111245"/>
              <a:chExt cx="1403375" cy="46171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039896" y="2111245"/>
                <a:ext cx="1403375" cy="4617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MOKA</a:t>
                </a:r>
                <a:endParaRPr lang="en-US" sz="1400" smtClean="0">
                  <a:solidFill>
                    <a:schemeClr val="tx1"/>
                  </a:solidFill>
                </a:endParaRPr>
              </a:p>
              <a:p>
                <a:pPr algn="ctr"/>
                <a:endParaRPr lang="fr-FR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057" y="2263400"/>
                <a:ext cx="209675" cy="170362"/>
              </a:xfrm>
              <a:prstGeom prst="rect">
                <a:avLst/>
              </a:prstGeom>
            </p:spPr>
          </p:pic>
        </p:grpSp>
        <p:cxnSp>
          <p:nvCxnSpPr>
            <p:cNvPr id="45" name="Connecteur droit 44"/>
            <p:cNvCxnSpPr>
              <a:stCxn id="31" idx="0"/>
              <a:endCxn id="36" idx="2"/>
            </p:cNvCxnSpPr>
            <p:nvPr/>
          </p:nvCxnSpPr>
          <p:spPr>
            <a:xfrm flipV="1">
              <a:off x="2992154" y="1783292"/>
              <a:ext cx="309822" cy="23076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eur droit 45"/>
          <p:cNvCxnSpPr>
            <a:endCxn id="28" idx="2"/>
          </p:cNvCxnSpPr>
          <p:nvPr/>
        </p:nvCxnSpPr>
        <p:spPr>
          <a:xfrm flipV="1">
            <a:off x="2848433" y="3253404"/>
            <a:ext cx="1068076" cy="2187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/>
          <p:nvPr/>
        </p:nvCxnSpPr>
        <p:spPr>
          <a:xfrm flipH="1">
            <a:off x="4951445" y="2705981"/>
            <a:ext cx="9427" cy="756000"/>
          </a:xfrm>
          <a:prstGeom prst="bentConnector3">
            <a:avLst>
              <a:gd name="adj1" fmla="val -2424950"/>
            </a:avLst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/>
          <p:cNvGrpSpPr/>
          <p:nvPr/>
        </p:nvGrpSpPr>
        <p:grpSpPr>
          <a:xfrm>
            <a:off x="9227" y="2842409"/>
            <a:ext cx="977768" cy="523220"/>
            <a:chOff x="991124" y="2854044"/>
            <a:chExt cx="977768" cy="523220"/>
          </a:xfrm>
        </p:grpSpPr>
        <p:sp>
          <p:nvSpPr>
            <p:cNvPr id="15" name="ZoneTexte 14"/>
            <p:cNvSpPr txBox="1"/>
            <p:nvPr/>
          </p:nvSpPr>
          <p:spPr>
            <a:xfrm>
              <a:off x="991124" y="2854044"/>
              <a:ext cx="977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 </a:t>
              </a:r>
              <a:r>
                <a:rPr lang="en-US" sz="1400" smtClean="0"/>
                <a:t>     Code </a:t>
              </a:r>
              <a:br>
                <a:rPr lang="en-US" sz="1400" smtClean="0"/>
              </a:br>
              <a:r>
                <a:rPr lang="en-US" sz="1400" smtClean="0"/>
                <a:t>generation</a:t>
              </a:r>
              <a:endParaRPr lang="fr-FR" sz="1400"/>
            </a:p>
          </p:txBody>
        </p:sp>
        <p:sp>
          <p:nvSpPr>
            <p:cNvPr id="56" name="Ellipse 55"/>
            <p:cNvSpPr/>
            <p:nvPr/>
          </p:nvSpPr>
          <p:spPr>
            <a:xfrm>
              <a:off x="1098591" y="2917691"/>
              <a:ext cx="197823" cy="1979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1</a:t>
              </a:r>
              <a:endParaRPr lang="fr-FR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5145572" y="2872898"/>
            <a:ext cx="1040798" cy="523220"/>
            <a:chOff x="4621467" y="2872898"/>
            <a:chExt cx="1040798" cy="523220"/>
          </a:xfrm>
        </p:grpSpPr>
        <p:sp>
          <p:nvSpPr>
            <p:cNvPr id="54" name="ZoneTexte 53"/>
            <p:cNvSpPr txBox="1"/>
            <p:nvPr/>
          </p:nvSpPr>
          <p:spPr>
            <a:xfrm>
              <a:off x="4621467" y="2872898"/>
              <a:ext cx="1040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       Trace </a:t>
              </a:r>
              <a:br>
                <a:rPr lang="en-US" sz="1400" smtClean="0"/>
              </a:br>
              <a:r>
                <a:rPr lang="en-US" sz="1400" smtClean="0"/>
                <a:t>comparison</a:t>
              </a:r>
              <a:endParaRPr lang="fr-FR" sz="1400"/>
            </a:p>
          </p:txBody>
        </p:sp>
        <p:sp>
          <p:nvSpPr>
            <p:cNvPr id="57" name="Ellipse 56"/>
            <p:cNvSpPr/>
            <p:nvPr/>
          </p:nvSpPr>
          <p:spPr>
            <a:xfrm>
              <a:off x="4722929" y="2938546"/>
              <a:ext cx="197823" cy="1979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4</a:t>
              </a:r>
              <a:endParaRPr lang="fr-FR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1709868" y="2455371"/>
            <a:ext cx="1284262" cy="307777"/>
            <a:chOff x="1983246" y="2455371"/>
            <a:chExt cx="1284262" cy="307777"/>
          </a:xfrm>
        </p:grpSpPr>
        <p:sp>
          <p:nvSpPr>
            <p:cNvPr id="36" name="ZoneTexte 35"/>
            <p:cNvSpPr txBox="1"/>
            <p:nvPr/>
          </p:nvSpPr>
          <p:spPr>
            <a:xfrm>
              <a:off x="1983246" y="2455371"/>
              <a:ext cx="1284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       Simulation</a:t>
              </a:r>
              <a:endParaRPr lang="fr-FR" sz="1400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129942" y="2508625"/>
              <a:ext cx="197823" cy="1979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2</a:t>
              </a:r>
              <a:endParaRPr lang="fr-FR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1629766" y="3502891"/>
            <a:ext cx="1218667" cy="307777"/>
            <a:chOff x="2004806" y="3305156"/>
            <a:chExt cx="1218667" cy="307777"/>
          </a:xfrm>
        </p:grpSpPr>
        <p:sp>
          <p:nvSpPr>
            <p:cNvPr id="37" name="ZoneTexte 36"/>
            <p:cNvSpPr txBox="1"/>
            <p:nvPr/>
          </p:nvSpPr>
          <p:spPr>
            <a:xfrm>
              <a:off x="2004806" y="3305156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       Execution</a:t>
              </a:r>
              <a:endParaRPr lang="fr-FR" sz="1400"/>
            </a:p>
          </p:txBody>
        </p:sp>
        <p:sp>
          <p:nvSpPr>
            <p:cNvPr id="59" name="Ellipse 58"/>
            <p:cNvSpPr/>
            <p:nvPr/>
          </p:nvSpPr>
          <p:spPr>
            <a:xfrm>
              <a:off x="2146548" y="3346361"/>
              <a:ext cx="197823" cy="1979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3</a:t>
              </a:r>
              <a:endParaRPr lang="fr-FR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809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22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9</cp:revision>
  <dcterms:created xsi:type="dcterms:W3CDTF">2016-04-20T09:20:13Z</dcterms:created>
  <dcterms:modified xsi:type="dcterms:W3CDTF">2016-05-09T14:50:54Z</dcterms:modified>
</cp:coreProperties>
</file>