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2199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4602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4790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610657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68883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573115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533642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6641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6794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17483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00126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101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8418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31678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70744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6814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4B-50B8-4AEF-9C70-551A5D872A4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53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y90/C-2-Team-Ogre-Mage-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Hell Quiz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Console Game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C# Part 2 Team “Ogre Mage”</a:t>
            </a:r>
          </a:p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smtClean="0"/>
              <a:t>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13" y="489395"/>
            <a:ext cx="3655353" cy="502610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84616" y="5335702"/>
            <a:ext cx="330794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Ogre Mage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4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Team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1076"/>
            <a:ext cx="8596668" cy="3880773"/>
          </a:xfrm>
        </p:spPr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bg-BG" dirty="0" smtClean="0"/>
              <a:t>Иван </a:t>
            </a:r>
            <a:r>
              <a:rPr lang="bg-BG" dirty="0"/>
              <a:t>Колев (</a:t>
            </a:r>
            <a:r>
              <a:rPr lang="en-US" dirty="0" err="1" smtClean="0"/>
              <a:t>INKolev</a:t>
            </a:r>
            <a:r>
              <a:rPr lang="en-US" dirty="0" smtClean="0"/>
              <a:t>)					5. </a:t>
            </a:r>
            <a:r>
              <a:rPr lang="bg-BG" dirty="0" smtClean="0"/>
              <a:t>Стела </a:t>
            </a:r>
            <a:r>
              <a:rPr lang="bg-BG" dirty="0"/>
              <a:t>Матеева</a:t>
            </a:r>
            <a:r>
              <a:rPr lang="en-US" dirty="0"/>
              <a:t> (</a:t>
            </a:r>
            <a:r>
              <a:rPr lang="en-US" dirty="0" err="1"/>
              <a:t>Stelamat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en-US" dirty="0" smtClean="0"/>
              <a:t>2. </a:t>
            </a:r>
            <a:r>
              <a:rPr lang="bg-BG" dirty="0" smtClean="0"/>
              <a:t>Даниел </a:t>
            </a:r>
            <a:r>
              <a:rPr lang="bg-BG" dirty="0"/>
              <a:t>Попов </a:t>
            </a:r>
            <a:r>
              <a:rPr lang="en-US" dirty="0"/>
              <a:t>(</a:t>
            </a:r>
            <a:r>
              <a:rPr lang="en-US" dirty="0" smtClean="0"/>
              <a:t>dany90)					6. </a:t>
            </a:r>
            <a:r>
              <a:rPr lang="bg-BG" dirty="0" smtClean="0"/>
              <a:t>Елена </a:t>
            </a:r>
            <a:r>
              <a:rPr lang="bg-BG" dirty="0"/>
              <a:t>Ганчева</a:t>
            </a:r>
            <a:r>
              <a:rPr lang="en-US" dirty="0"/>
              <a:t> (</a:t>
            </a:r>
            <a:r>
              <a:rPr lang="en-US" dirty="0" err="1"/>
              <a:t>eagancheva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en-US" dirty="0" smtClean="0"/>
              <a:t>3. </a:t>
            </a:r>
            <a:r>
              <a:rPr lang="bg-BG" dirty="0" smtClean="0"/>
              <a:t>Йордан </a:t>
            </a:r>
            <a:r>
              <a:rPr lang="bg-BG" dirty="0" err="1"/>
              <a:t>Канчелов</a:t>
            </a:r>
            <a:r>
              <a:rPr lang="en-US" dirty="0"/>
              <a:t> (</a:t>
            </a:r>
            <a:r>
              <a:rPr lang="en-US" dirty="0" err="1" smtClean="0"/>
              <a:t>jkanchelov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	7. </a:t>
            </a:r>
            <a:r>
              <a:rPr lang="bg-BG" dirty="0" smtClean="0"/>
              <a:t>Цветан </a:t>
            </a:r>
            <a:r>
              <a:rPr lang="bg-BG" dirty="0"/>
              <a:t>Цонев (</a:t>
            </a:r>
            <a:r>
              <a:rPr lang="en-US" dirty="0"/>
              <a:t>tsetsin)</a:t>
            </a:r>
            <a:endParaRPr lang="bg-BG" dirty="0"/>
          </a:p>
          <a:p>
            <a:pPr lvl="0"/>
            <a:r>
              <a:rPr lang="en-US" dirty="0" smtClean="0"/>
              <a:t>4. </a:t>
            </a:r>
            <a:r>
              <a:rPr lang="bg-BG" dirty="0" smtClean="0"/>
              <a:t>Мария </a:t>
            </a:r>
            <a:r>
              <a:rPr lang="bg-BG" dirty="0"/>
              <a:t>Стефанова</a:t>
            </a:r>
            <a:r>
              <a:rPr lang="en-US" dirty="0"/>
              <a:t> (</a:t>
            </a:r>
            <a:r>
              <a:rPr lang="en-US" dirty="0" err="1"/>
              <a:t>MariyaSteffanova</a:t>
            </a:r>
            <a:r>
              <a:rPr lang="en-US" dirty="0"/>
              <a:t>)	</a:t>
            </a:r>
            <a:r>
              <a:rPr lang="en-US" dirty="0" smtClean="0"/>
              <a:t>	8. </a:t>
            </a:r>
            <a:r>
              <a:rPr lang="bg-BG" dirty="0" smtClean="0"/>
              <a:t>Марио </a:t>
            </a:r>
            <a:r>
              <a:rPr lang="bg-BG" dirty="0"/>
              <a:t>Койчев</a:t>
            </a:r>
            <a:r>
              <a:rPr lang="en-US" dirty="0"/>
              <a:t> (mario123)</a:t>
            </a:r>
            <a:endParaRPr lang="bg-BG" dirty="0"/>
          </a:p>
        </p:txBody>
      </p:sp>
      <p:pic>
        <p:nvPicPr>
          <p:cNvPr id="2050" name="Picture 2" descr="http://www.hotelcrestinn.com/wp-content/uploads/2013/07/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79" y="3698974"/>
            <a:ext cx="4347778" cy="251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9" y="0"/>
            <a:ext cx="6972778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b="1" dirty="0" smtClean="0"/>
              <a:t>Communication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577" y="1388704"/>
            <a:ext cx="6242181" cy="890857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Facebook Group</a:t>
            </a:r>
          </a:p>
          <a:p>
            <a:r>
              <a:rPr lang="en-US" dirty="0" smtClean="0"/>
              <a:t>Academy Meetings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92" y="2562807"/>
            <a:ext cx="5548604" cy="312109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419365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" y="0"/>
            <a:ext cx="10554346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82290" cy="650033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Team Collaboration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10" y="3709471"/>
            <a:ext cx="5477070" cy="918513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://github.com/damy90/C-2-Team-Ogre-Mage-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135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7163"/>
            <a:ext cx="8350899" cy="5316364"/>
          </a:xfrm>
          <a:prstGeom prst="rect">
            <a:avLst/>
          </a:prstGeom>
          <a:effectLst>
            <a:softEdge rad="508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2747001" cy="640703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b="1" dirty="0" smtClean="0"/>
              <a:t>The Project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49" y="1250302"/>
            <a:ext cx="8375811" cy="1394373"/>
          </a:xfrm>
          <a:solidFill>
            <a:schemeClr val="bg1">
              <a:alpha val="7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project represents a console game called “Hell Quiz” written in the C# programming language. The game is similar to the popular “Falling Rocks”, but offers a unique user experience. It tests your common knowledge, skills and instinct of self-preservation.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26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Gameplay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539"/>
            <a:ext cx="8596668" cy="1828159"/>
          </a:xfrm>
        </p:spPr>
        <p:txBody>
          <a:bodyPr/>
          <a:lstStyle/>
          <a:p>
            <a:r>
              <a:rPr lang="en-US" dirty="0" smtClean="0"/>
              <a:t>Answer questions</a:t>
            </a:r>
          </a:p>
          <a:p>
            <a:r>
              <a:rPr lang="en-US" dirty="0" smtClean="0"/>
              <a:t>Avoid obstacles</a:t>
            </a:r>
          </a:p>
          <a:p>
            <a:r>
              <a:rPr lang="en-US" dirty="0" smtClean="0"/>
              <a:t>Save your lives</a:t>
            </a:r>
          </a:p>
          <a:p>
            <a:r>
              <a:rPr lang="en-US" dirty="0" smtClean="0"/>
              <a:t>Make high scores</a:t>
            </a:r>
          </a:p>
        </p:txBody>
      </p:sp>
      <p:pic>
        <p:nvPicPr>
          <p:cNvPr id="4098" name="Picture 2" descr="http://velin.wendi101.com/wp-content/uploads/2013/02/blog_image-n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1" y="3593445"/>
            <a:ext cx="3586000" cy="19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0" y="1493539"/>
            <a:ext cx="5218221" cy="3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bg-BG" b="1" dirty="0"/>
          </a:p>
        </p:txBody>
      </p:sp>
      <p:pic>
        <p:nvPicPr>
          <p:cNvPr id="5122" name="Picture 2" descr="http://www.telerik.com/libraries/heads/ninja_in_the_maze_charshaf_gameover.sfl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1536" r="5291" b="1308"/>
          <a:stretch/>
        </p:blipFill>
        <p:spPr bwMode="auto">
          <a:xfrm>
            <a:off x="1152074" y="2765388"/>
            <a:ext cx="7416000" cy="2304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Hell Quiz Console Game</vt:lpstr>
      <vt:lpstr>The Team</vt:lpstr>
      <vt:lpstr>Communication</vt:lpstr>
      <vt:lpstr>Team Collaboration</vt:lpstr>
      <vt:lpstr>The Project</vt:lpstr>
      <vt:lpstr>Gameplay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 Quiz Console Game</dc:title>
  <dc:creator>tsetsin</dc:creator>
  <cp:lastModifiedBy>tsetsin</cp:lastModifiedBy>
  <cp:revision>39</cp:revision>
  <dcterms:created xsi:type="dcterms:W3CDTF">2013-09-08T11:47:38Z</dcterms:created>
  <dcterms:modified xsi:type="dcterms:W3CDTF">2015-03-04T10:56:07Z</dcterms:modified>
</cp:coreProperties>
</file>