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D7D3-CF63-4D68-84D3-3288E9BFEF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7F2F-B692-496E-B06D-96A648532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4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D7D3-CF63-4D68-84D3-3288E9BFEF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7F2F-B692-496E-B06D-96A648532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D7D3-CF63-4D68-84D3-3288E9BFEF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7F2F-B692-496E-B06D-96A648532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05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D7D3-CF63-4D68-84D3-3288E9BFEF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7F2F-B692-496E-B06D-96A648532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D7D3-CF63-4D68-84D3-3288E9BFEF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7F2F-B692-496E-B06D-96A648532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D7D3-CF63-4D68-84D3-3288E9BFEF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7F2F-B692-496E-B06D-96A648532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D7D3-CF63-4D68-84D3-3288E9BFEF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7F2F-B692-496E-B06D-96A648532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9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D7D3-CF63-4D68-84D3-3288E9BFEF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7F2F-B692-496E-B06D-96A648532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D7D3-CF63-4D68-84D3-3288E9BFEF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7F2F-B692-496E-B06D-96A648532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5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D7D3-CF63-4D68-84D3-3288E9BFEF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7F2F-B692-496E-B06D-96A648532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1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D7D3-CF63-4D68-84D3-3288E9BFEF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87F2F-B692-496E-B06D-96A648532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3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7D7D3-CF63-4D68-84D3-3288E9BFEF44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87F2F-B692-496E-B06D-96A648532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2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61779" y="284671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03719" y="732053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Engine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75391" y="732053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EngineConfig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3355" y="1209935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AppConfig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98251" y="1214722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MgrHandlerConfig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75391" y="1594712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DrawManagerConfig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391" y="2766630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75391" y="5911223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75391" y="5113370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75391" y="6324299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ImGui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6429" y="1979489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WindowConfig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6429" y="2349371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RendererConfig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731" y="3211897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ImageContainerConfig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731" y="3596674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FontContainerConfig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731" y="3978187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TextContainerConfig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3355" y="4353390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SoundContainerConfig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4731" y="4738167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MusicContainerConfig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3355" y="5498147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TimerContainerConfig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Elbow Connector 22"/>
          <p:cNvCxnSpPr>
            <a:stCxn id="8" idx="2"/>
            <a:endCxn id="9" idx="3"/>
          </p:cNvCxnSpPr>
          <p:nvPr/>
        </p:nvCxnSpPr>
        <p:spPr>
          <a:xfrm rot="5400000">
            <a:off x="3250826" y="1455287"/>
            <a:ext cx="271990" cy="2228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9" idx="2"/>
            <a:endCxn id="14" idx="3"/>
          </p:cNvCxnSpPr>
          <p:nvPr/>
        </p:nvCxnSpPr>
        <p:spPr>
          <a:xfrm rot="5400000">
            <a:off x="2117522" y="1829619"/>
            <a:ext cx="276777" cy="2389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9" idx="2"/>
            <a:endCxn id="15" idx="3"/>
          </p:cNvCxnSpPr>
          <p:nvPr/>
        </p:nvCxnSpPr>
        <p:spPr>
          <a:xfrm rot="5400000">
            <a:off x="1932581" y="2014560"/>
            <a:ext cx="646659" cy="2389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2"/>
            <a:endCxn id="16" idx="3"/>
          </p:cNvCxnSpPr>
          <p:nvPr/>
        </p:nvCxnSpPr>
        <p:spPr>
          <a:xfrm rot="5400000">
            <a:off x="2086428" y="3030933"/>
            <a:ext cx="337267" cy="240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0" idx="2"/>
            <a:endCxn id="17" idx="3"/>
          </p:cNvCxnSpPr>
          <p:nvPr/>
        </p:nvCxnSpPr>
        <p:spPr>
          <a:xfrm rot="5400000">
            <a:off x="1894039" y="3223322"/>
            <a:ext cx="722044" cy="240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0" idx="2"/>
            <a:endCxn id="18" idx="3"/>
          </p:cNvCxnSpPr>
          <p:nvPr/>
        </p:nvCxnSpPr>
        <p:spPr>
          <a:xfrm rot="5400000">
            <a:off x="1703283" y="3414078"/>
            <a:ext cx="1103557" cy="240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0" idx="2"/>
            <a:endCxn id="19" idx="3"/>
          </p:cNvCxnSpPr>
          <p:nvPr/>
        </p:nvCxnSpPr>
        <p:spPr>
          <a:xfrm rot="5400000">
            <a:off x="1519993" y="3605992"/>
            <a:ext cx="1478760" cy="2320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0" idx="2"/>
            <a:endCxn id="20" idx="3"/>
          </p:cNvCxnSpPr>
          <p:nvPr/>
        </p:nvCxnSpPr>
        <p:spPr>
          <a:xfrm rot="5400000">
            <a:off x="1323293" y="3794068"/>
            <a:ext cx="1863537" cy="240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8" idx="2"/>
            <a:endCxn id="10" idx="3"/>
          </p:cNvCxnSpPr>
          <p:nvPr/>
        </p:nvCxnSpPr>
        <p:spPr>
          <a:xfrm rot="5400000">
            <a:off x="2664867" y="2041246"/>
            <a:ext cx="1443908" cy="2228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6" idx="2"/>
            <a:endCxn id="8" idx="0"/>
          </p:cNvCxnSpPr>
          <p:nvPr/>
        </p:nvCxnSpPr>
        <p:spPr>
          <a:xfrm rot="16200000" flipH="1">
            <a:off x="2803487" y="519957"/>
            <a:ext cx="266669" cy="11228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stCxn id="6" idx="2"/>
            <a:endCxn id="7" idx="0"/>
          </p:cNvCxnSpPr>
          <p:nvPr/>
        </p:nvCxnSpPr>
        <p:spPr>
          <a:xfrm rot="5400000">
            <a:off x="1678432" y="512976"/>
            <a:ext cx="261882" cy="113203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" idx="2"/>
            <a:endCxn id="12" idx="3"/>
          </p:cNvCxnSpPr>
          <p:nvPr/>
        </p:nvCxnSpPr>
        <p:spPr>
          <a:xfrm rot="5400000">
            <a:off x="1491497" y="3214616"/>
            <a:ext cx="3790648" cy="2228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8" idx="2"/>
            <a:endCxn id="11" idx="3"/>
          </p:cNvCxnSpPr>
          <p:nvPr/>
        </p:nvCxnSpPr>
        <p:spPr>
          <a:xfrm rot="5400000">
            <a:off x="1092571" y="3613542"/>
            <a:ext cx="4588501" cy="2228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/>
          <p:cNvCxnSpPr>
            <a:stCxn id="8" idx="2"/>
            <a:endCxn id="13" idx="3"/>
          </p:cNvCxnSpPr>
          <p:nvPr/>
        </p:nvCxnSpPr>
        <p:spPr>
          <a:xfrm rot="5400000">
            <a:off x="886033" y="3820080"/>
            <a:ext cx="5001577" cy="2228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/>
          <p:cNvCxnSpPr>
            <a:stCxn id="12" idx="2"/>
            <a:endCxn id="21" idx="3"/>
          </p:cNvCxnSpPr>
          <p:nvPr/>
        </p:nvCxnSpPr>
        <p:spPr>
          <a:xfrm rot="5400000">
            <a:off x="2120985" y="5351740"/>
            <a:ext cx="276777" cy="2320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4" idx="2"/>
            <a:endCxn id="6" idx="0"/>
          </p:cNvCxnSpPr>
          <p:nvPr/>
        </p:nvCxnSpPr>
        <p:spPr>
          <a:xfrm rot="5400000">
            <a:off x="3902894" y="-1026832"/>
            <a:ext cx="231382" cy="32863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/>
          <p:cNvCxnSpPr>
            <a:stCxn id="4" idx="2"/>
            <a:endCxn id="5" idx="0"/>
          </p:cNvCxnSpPr>
          <p:nvPr/>
        </p:nvCxnSpPr>
        <p:spPr>
          <a:xfrm rot="16200000" flipH="1">
            <a:off x="7267058" y="-1104608"/>
            <a:ext cx="231382" cy="34419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6848823" y="1209935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bg-BG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9699010" y="1209934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ManagerHandler</a:t>
            </a:r>
            <a:endParaRPr lang="bg-BG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200583" y="1594712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DrawManager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200583" y="2766630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9200583" y="5911223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Audio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200583" y="5113370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Timer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9200583" y="6324299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ImGui</a:t>
            </a:r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8061621" y="1979489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Window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8061621" y="2349371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Renderer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8059923" y="3211897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ImageContainer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059923" y="3596674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FontContainer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8059923" y="3978187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TextContainer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068547" y="4353390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SoundContainer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059923" y="4738167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MusicContainer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068547" y="5498147"/>
            <a:ext cx="180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TimerContainer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3" name="Elbow Connector 132"/>
          <p:cNvCxnSpPr>
            <a:stCxn id="120" idx="2"/>
            <a:endCxn id="125" idx="3"/>
          </p:cNvCxnSpPr>
          <p:nvPr/>
        </p:nvCxnSpPr>
        <p:spPr>
          <a:xfrm rot="5400000">
            <a:off x="9842714" y="1829619"/>
            <a:ext cx="276777" cy="2389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120" idx="2"/>
            <a:endCxn id="126" idx="3"/>
          </p:cNvCxnSpPr>
          <p:nvPr/>
        </p:nvCxnSpPr>
        <p:spPr>
          <a:xfrm rot="5400000">
            <a:off x="9657773" y="2014560"/>
            <a:ext cx="646659" cy="2389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>
            <a:stCxn id="121" idx="2"/>
            <a:endCxn id="127" idx="3"/>
          </p:cNvCxnSpPr>
          <p:nvPr/>
        </p:nvCxnSpPr>
        <p:spPr>
          <a:xfrm rot="5400000">
            <a:off x="9811620" y="3030933"/>
            <a:ext cx="337267" cy="240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/>
          <p:cNvCxnSpPr>
            <a:stCxn id="121" idx="2"/>
            <a:endCxn id="128" idx="3"/>
          </p:cNvCxnSpPr>
          <p:nvPr/>
        </p:nvCxnSpPr>
        <p:spPr>
          <a:xfrm rot="5400000">
            <a:off x="9619231" y="3223322"/>
            <a:ext cx="722044" cy="240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121" idx="2"/>
            <a:endCxn id="129" idx="3"/>
          </p:cNvCxnSpPr>
          <p:nvPr/>
        </p:nvCxnSpPr>
        <p:spPr>
          <a:xfrm rot="5400000">
            <a:off x="9428475" y="3414078"/>
            <a:ext cx="1103557" cy="240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1" idx="2"/>
            <a:endCxn id="130" idx="3"/>
          </p:cNvCxnSpPr>
          <p:nvPr/>
        </p:nvCxnSpPr>
        <p:spPr>
          <a:xfrm rot="5400000">
            <a:off x="9245185" y="3605992"/>
            <a:ext cx="1478760" cy="2320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lbow Connector 138"/>
          <p:cNvCxnSpPr>
            <a:stCxn id="121" idx="2"/>
            <a:endCxn id="131" idx="3"/>
          </p:cNvCxnSpPr>
          <p:nvPr/>
        </p:nvCxnSpPr>
        <p:spPr>
          <a:xfrm rot="5400000">
            <a:off x="9048485" y="3794068"/>
            <a:ext cx="1863537" cy="24066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123" idx="2"/>
            <a:endCxn id="132" idx="3"/>
          </p:cNvCxnSpPr>
          <p:nvPr/>
        </p:nvCxnSpPr>
        <p:spPr>
          <a:xfrm rot="5400000">
            <a:off x="9846177" y="5351740"/>
            <a:ext cx="276777" cy="2320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14" idx="3"/>
            <a:endCxn id="120" idx="3"/>
          </p:cNvCxnSpPr>
          <p:nvPr/>
        </p:nvCxnSpPr>
        <p:spPr>
          <a:xfrm flipH="1">
            <a:off x="11000583" y="1317934"/>
            <a:ext cx="498427" cy="384778"/>
          </a:xfrm>
          <a:prstGeom prst="bentConnector3">
            <a:avLst>
              <a:gd name="adj1" fmla="val -458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114" idx="3"/>
            <a:endCxn id="121" idx="3"/>
          </p:cNvCxnSpPr>
          <p:nvPr/>
        </p:nvCxnSpPr>
        <p:spPr>
          <a:xfrm flipH="1">
            <a:off x="11000583" y="1317934"/>
            <a:ext cx="498427" cy="1556696"/>
          </a:xfrm>
          <a:prstGeom prst="bentConnector3">
            <a:avLst>
              <a:gd name="adj1" fmla="val -458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>
            <a:stCxn id="114" idx="3"/>
            <a:endCxn id="123" idx="3"/>
          </p:cNvCxnSpPr>
          <p:nvPr/>
        </p:nvCxnSpPr>
        <p:spPr>
          <a:xfrm flipH="1">
            <a:off x="11000583" y="1317934"/>
            <a:ext cx="498427" cy="3903436"/>
          </a:xfrm>
          <a:prstGeom prst="bentConnector3">
            <a:avLst>
              <a:gd name="adj1" fmla="val -458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114" idx="3"/>
            <a:endCxn id="122" idx="3"/>
          </p:cNvCxnSpPr>
          <p:nvPr/>
        </p:nvCxnSpPr>
        <p:spPr>
          <a:xfrm flipH="1">
            <a:off x="11000583" y="1317934"/>
            <a:ext cx="498427" cy="4701289"/>
          </a:xfrm>
          <a:prstGeom prst="bentConnector3">
            <a:avLst>
              <a:gd name="adj1" fmla="val -458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14" idx="3"/>
            <a:endCxn id="124" idx="3"/>
          </p:cNvCxnSpPr>
          <p:nvPr/>
        </p:nvCxnSpPr>
        <p:spPr>
          <a:xfrm flipH="1">
            <a:off x="11000583" y="1317934"/>
            <a:ext cx="498427" cy="5114365"/>
          </a:xfrm>
          <a:prstGeom prst="bentConnector3">
            <a:avLst>
              <a:gd name="adj1" fmla="val -458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5" idx="2"/>
            <a:endCxn id="114" idx="0"/>
          </p:cNvCxnSpPr>
          <p:nvPr/>
        </p:nvCxnSpPr>
        <p:spPr>
          <a:xfrm rot="16200000" flipH="1">
            <a:off x="9720424" y="331347"/>
            <a:ext cx="261881" cy="14952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>
            <a:stCxn id="5" idx="2"/>
            <a:endCxn id="113" idx="0"/>
          </p:cNvCxnSpPr>
          <p:nvPr/>
        </p:nvCxnSpPr>
        <p:spPr>
          <a:xfrm rot="5400000">
            <a:off x="8295330" y="401546"/>
            <a:ext cx="261882" cy="13548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5724467" y="2525122"/>
            <a:ext cx="108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bg-BG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724467" y="2895004"/>
            <a:ext cx="108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bg-BG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724467" y="3264886"/>
            <a:ext cx="108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DynamicText</a:t>
            </a:r>
            <a:endParaRPr lang="bg-BG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724467" y="3634768"/>
            <a:ext cx="108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Sound</a:t>
            </a:r>
            <a:endParaRPr lang="bg-BG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724467" y="4006689"/>
            <a:ext cx="108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Music</a:t>
            </a:r>
            <a:endParaRPr lang="bg-BG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259824" y="2525122"/>
            <a:ext cx="108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DrawObject</a:t>
            </a:r>
            <a:endParaRPr lang="bg-BG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259824" y="2895004"/>
            <a:ext cx="108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DrawObject</a:t>
            </a:r>
            <a:endParaRPr lang="bg-BG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4259824" y="3634768"/>
            <a:ext cx="108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AudioObject</a:t>
            </a:r>
            <a:endParaRPr lang="bg-BG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4259824" y="4006689"/>
            <a:ext cx="108000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AudioObject</a:t>
            </a:r>
            <a:endParaRPr lang="bg-BG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7" name="Elbow Connector 196"/>
          <p:cNvCxnSpPr>
            <a:stCxn id="187" idx="1"/>
            <a:endCxn id="192" idx="3"/>
          </p:cNvCxnSpPr>
          <p:nvPr/>
        </p:nvCxnSpPr>
        <p:spPr>
          <a:xfrm rot="10800000">
            <a:off x="5339825" y="2633122"/>
            <a:ext cx="38464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/>
          <p:cNvCxnSpPr>
            <a:stCxn id="188" idx="1"/>
            <a:endCxn id="193" idx="3"/>
          </p:cNvCxnSpPr>
          <p:nvPr/>
        </p:nvCxnSpPr>
        <p:spPr>
          <a:xfrm rot="10800000">
            <a:off x="5339825" y="3003004"/>
            <a:ext cx="38464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/>
          <p:cNvCxnSpPr>
            <a:stCxn id="190" idx="1"/>
            <a:endCxn id="195" idx="3"/>
          </p:cNvCxnSpPr>
          <p:nvPr/>
        </p:nvCxnSpPr>
        <p:spPr>
          <a:xfrm rot="10800000">
            <a:off x="5339825" y="3742768"/>
            <a:ext cx="38464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191" idx="1"/>
            <a:endCxn id="196" idx="3"/>
          </p:cNvCxnSpPr>
          <p:nvPr/>
        </p:nvCxnSpPr>
        <p:spPr>
          <a:xfrm rot="10800000">
            <a:off x="5339825" y="4114689"/>
            <a:ext cx="38464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6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92329" y="1096600"/>
            <a:ext cx="1800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ReadConfigs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92329" y="1758160"/>
            <a:ext cx="1800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2329" y="2419720"/>
            <a:ext cx="1800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HandleEvent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2329" y="3081280"/>
            <a:ext cx="1800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92329" y="3742840"/>
            <a:ext cx="1800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Draw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5029" y="4404400"/>
            <a:ext cx="1800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Deinit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Elbow Connector 18"/>
          <p:cNvCxnSpPr>
            <a:stCxn id="9" idx="1"/>
            <a:endCxn id="7" idx="1"/>
          </p:cNvCxnSpPr>
          <p:nvPr/>
        </p:nvCxnSpPr>
        <p:spPr>
          <a:xfrm rot="10800000">
            <a:off x="2192329" y="2563720"/>
            <a:ext cx="12700" cy="132312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2192329" y="435040"/>
            <a:ext cx="180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Launch App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2205029" y="5065956"/>
            <a:ext cx="1800000" cy="288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App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Diamond 52"/>
          <p:cNvSpPr/>
          <p:nvPr/>
        </p:nvSpPr>
        <p:spPr>
          <a:xfrm>
            <a:off x="6879292" y="1637316"/>
            <a:ext cx="1319841" cy="52968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OK?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Elbow Connector 53"/>
          <p:cNvCxnSpPr>
            <a:stCxn id="4" idx="3"/>
            <a:endCxn id="53" idx="0"/>
          </p:cNvCxnSpPr>
          <p:nvPr/>
        </p:nvCxnSpPr>
        <p:spPr>
          <a:xfrm>
            <a:off x="3992329" y="1240600"/>
            <a:ext cx="3546884" cy="3967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53" idx="2"/>
            <a:endCxn id="10" idx="3"/>
          </p:cNvCxnSpPr>
          <p:nvPr/>
        </p:nvCxnSpPr>
        <p:spPr>
          <a:xfrm rot="5400000">
            <a:off x="4581423" y="1590609"/>
            <a:ext cx="2381397" cy="35341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93357" y="2177142"/>
            <a:ext cx="905776" cy="288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06394" y="1625738"/>
            <a:ext cx="905776" cy="288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34566" y="2419720"/>
            <a:ext cx="1800000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EventLoop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Diamond 89"/>
          <p:cNvSpPr/>
          <p:nvPr/>
        </p:nvSpPr>
        <p:spPr>
          <a:xfrm>
            <a:off x="5792329" y="2960436"/>
            <a:ext cx="1319841" cy="529687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Exit?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1" name="Elbow Connector 90"/>
          <p:cNvCxnSpPr>
            <a:stCxn id="84" idx="3"/>
            <a:endCxn id="90" idx="0"/>
          </p:cNvCxnSpPr>
          <p:nvPr/>
        </p:nvCxnSpPr>
        <p:spPr>
          <a:xfrm>
            <a:off x="6134566" y="2563720"/>
            <a:ext cx="317684" cy="3967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90" idx="2"/>
            <a:endCxn id="10" idx="3"/>
          </p:cNvCxnSpPr>
          <p:nvPr/>
        </p:nvCxnSpPr>
        <p:spPr>
          <a:xfrm rot="5400000">
            <a:off x="4699502" y="2795651"/>
            <a:ext cx="1058277" cy="24472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6212885" y="3490123"/>
            <a:ext cx="905776" cy="288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03442" y="2937279"/>
            <a:ext cx="905776" cy="2880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6" name="Straight Arrow Connector 115"/>
          <p:cNvCxnSpPr>
            <a:stCxn id="39" idx="2"/>
            <a:endCxn id="4" idx="0"/>
          </p:cNvCxnSpPr>
          <p:nvPr/>
        </p:nvCxnSpPr>
        <p:spPr>
          <a:xfrm>
            <a:off x="3092329" y="723040"/>
            <a:ext cx="0" cy="373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6" idx="2"/>
            <a:endCxn id="7" idx="0"/>
          </p:cNvCxnSpPr>
          <p:nvPr/>
        </p:nvCxnSpPr>
        <p:spPr>
          <a:xfrm>
            <a:off x="3092329" y="2046160"/>
            <a:ext cx="0" cy="373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" idx="3"/>
            <a:endCxn id="84" idx="1"/>
          </p:cNvCxnSpPr>
          <p:nvPr/>
        </p:nvCxnSpPr>
        <p:spPr>
          <a:xfrm>
            <a:off x="3992329" y="2563720"/>
            <a:ext cx="3422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8" idx="2"/>
            <a:endCxn id="9" idx="0"/>
          </p:cNvCxnSpPr>
          <p:nvPr/>
        </p:nvCxnSpPr>
        <p:spPr>
          <a:xfrm>
            <a:off x="3092329" y="3369280"/>
            <a:ext cx="0" cy="373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90" idx="1"/>
            <a:endCxn id="8" idx="3"/>
          </p:cNvCxnSpPr>
          <p:nvPr/>
        </p:nvCxnSpPr>
        <p:spPr>
          <a:xfrm flipH="1">
            <a:off x="3992329" y="3225280"/>
            <a:ext cx="180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0" idx="2"/>
            <a:endCxn id="40" idx="0"/>
          </p:cNvCxnSpPr>
          <p:nvPr/>
        </p:nvCxnSpPr>
        <p:spPr>
          <a:xfrm>
            <a:off x="3105029" y="4692400"/>
            <a:ext cx="0" cy="3735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53" idx="1"/>
            <a:endCxn id="6" idx="3"/>
          </p:cNvCxnSpPr>
          <p:nvPr/>
        </p:nvCxnSpPr>
        <p:spPr>
          <a:xfrm flipH="1">
            <a:off x="3992329" y="1902160"/>
            <a:ext cx="28869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01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62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Damyan Damyanov</dc:creator>
  <cp:lastModifiedBy>Damyan Damyanov</cp:lastModifiedBy>
  <cp:revision>9</cp:revision>
  <dcterms:created xsi:type="dcterms:W3CDTF">2023-03-23T18:34:57Z</dcterms:created>
  <dcterms:modified xsi:type="dcterms:W3CDTF">2023-03-23T19:35:38Z</dcterms:modified>
</cp:coreProperties>
</file>