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54"/>
  </p:notesMasterIdLst>
  <p:sldIdLst>
    <p:sldId id="256" r:id="rId2"/>
    <p:sldId id="261" r:id="rId3"/>
    <p:sldId id="341" r:id="rId4"/>
    <p:sldId id="332" r:id="rId5"/>
    <p:sldId id="258" r:id="rId6"/>
    <p:sldId id="376" r:id="rId7"/>
    <p:sldId id="350" r:id="rId8"/>
    <p:sldId id="338" r:id="rId9"/>
    <p:sldId id="304" r:id="rId10"/>
    <p:sldId id="342" r:id="rId11"/>
    <p:sldId id="343" r:id="rId12"/>
    <p:sldId id="382" r:id="rId13"/>
    <p:sldId id="344" r:id="rId14"/>
    <p:sldId id="345" r:id="rId15"/>
    <p:sldId id="305" r:id="rId16"/>
    <p:sldId id="347" r:id="rId17"/>
    <p:sldId id="299" r:id="rId18"/>
    <p:sldId id="349" r:id="rId19"/>
    <p:sldId id="315" r:id="rId20"/>
    <p:sldId id="340" r:id="rId21"/>
    <p:sldId id="351" r:id="rId22"/>
    <p:sldId id="352" r:id="rId23"/>
    <p:sldId id="353" r:id="rId24"/>
    <p:sldId id="377" r:id="rId25"/>
    <p:sldId id="356" r:id="rId26"/>
    <p:sldId id="316" r:id="rId27"/>
    <p:sldId id="355" r:id="rId28"/>
    <p:sldId id="357" r:id="rId29"/>
    <p:sldId id="358" r:id="rId30"/>
    <p:sldId id="319" r:id="rId31"/>
    <p:sldId id="359" r:id="rId32"/>
    <p:sldId id="360" r:id="rId33"/>
    <p:sldId id="378" r:id="rId34"/>
    <p:sldId id="361" r:id="rId35"/>
    <p:sldId id="362" r:id="rId36"/>
    <p:sldId id="328" r:id="rId37"/>
    <p:sldId id="363" r:id="rId38"/>
    <p:sldId id="364" r:id="rId39"/>
    <p:sldId id="365" r:id="rId40"/>
    <p:sldId id="366" r:id="rId41"/>
    <p:sldId id="379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80" r:id="rId50"/>
    <p:sldId id="374" r:id="rId51"/>
    <p:sldId id="335" r:id="rId52"/>
    <p:sldId id="375" r:id="rId5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Lato Light" panose="020F0502020204030203" pitchFamily="34" charset="0"/>
      <p:regular r:id="rId59"/>
      <p:italic r:id="rId60"/>
    </p:embeddedFont>
    <p:embeddedFont>
      <p:font typeface="Nunito Light" pitchFamily="2" charset="-52"/>
      <p:regular r:id="rId61"/>
      <p:italic r:id="rId62"/>
    </p:embeddedFont>
    <p:embeddedFont>
      <p:font typeface="Outfit ExtraBold" panose="020B0604020202020204" charset="0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EEF3"/>
    <a:srgbClr val="CDD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720D6B-560C-4204-B4DE-6B01641A139E}">
  <a:tblStyle styleId="{9C720D6B-560C-4204-B4DE-6B01641A1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DD66F6-D591-4BF4-96D2-D76912608E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435EA-A18D-4EF8-A90C-92DC94677F56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uk-UA"/>
        </a:p>
      </dgm:t>
    </dgm:pt>
    <dgm:pt modelId="{848804A6-4B4A-4E33-8631-ED1C1F0EFD41}">
      <dgm:prSet/>
      <dgm:spPr/>
      <dgm:t>
        <a:bodyPr/>
        <a:lstStyle/>
        <a:p>
          <a:r>
            <a:rPr lang="en-US" b="1" i="0"/>
            <a:t>id: </a:t>
          </a:r>
          <a:r>
            <a:rPr lang="ru-RU" b="0" i="0"/>
            <a:t>унікальний ідентифікатор кожного бронювання</a:t>
          </a:r>
          <a:endParaRPr lang="uk-UA"/>
        </a:p>
      </dgm:t>
    </dgm:pt>
    <dgm:pt modelId="{533D9F75-24CD-4773-BB82-5C2334C54742}" type="parTrans" cxnId="{77F4102E-533E-458A-AFAB-BF3028B2F597}">
      <dgm:prSet/>
      <dgm:spPr/>
      <dgm:t>
        <a:bodyPr/>
        <a:lstStyle/>
        <a:p>
          <a:endParaRPr lang="uk-UA"/>
        </a:p>
      </dgm:t>
    </dgm:pt>
    <dgm:pt modelId="{116CEAC5-F4FC-4B46-8E97-4AE5AF0BA176}" type="sibTrans" cxnId="{77F4102E-533E-458A-AFAB-BF3028B2F597}">
      <dgm:prSet/>
      <dgm:spPr/>
      <dgm:t>
        <a:bodyPr/>
        <a:lstStyle/>
        <a:p>
          <a:endParaRPr lang="uk-UA"/>
        </a:p>
      </dgm:t>
    </dgm:pt>
    <dgm:pt modelId="{850290FD-897F-4513-BC65-7DA4298FA5B0}">
      <dgm:prSet/>
      <dgm:spPr/>
      <dgm:t>
        <a:bodyPr/>
        <a:lstStyle/>
        <a:p>
          <a:r>
            <a:rPr lang="en-US" b="1" i="0"/>
            <a:t>no_of_adults:</a:t>
          </a:r>
          <a:r>
            <a:rPr lang="en-US" b="0" i="0"/>
            <a:t> </a:t>
          </a:r>
          <a:r>
            <a:rPr lang="ru-RU" b="0" i="0"/>
            <a:t>Кількість дорослих</a:t>
          </a:r>
          <a:endParaRPr lang="uk-UA"/>
        </a:p>
      </dgm:t>
    </dgm:pt>
    <dgm:pt modelId="{4407FAC2-4D0E-4A1F-B772-8F8C3922E567}" type="parTrans" cxnId="{A84E4636-3956-4510-9F1F-DB77FAAB0D94}">
      <dgm:prSet/>
      <dgm:spPr/>
      <dgm:t>
        <a:bodyPr/>
        <a:lstStyle/>
        <a:p>
          <a:endParaRPr lang="uk-UA"/>
        </a:p>
      </dgm:t>
    </dgm:pt>
    <dgm:pt modelId="{A423D286-47DA-46E6-8B6F-5029930C1967}" type="sibTrans" cxnId="{A84E4636-3956-4510-9F1F-DB77FAAB0D94}">
      <dgm:prSet/>
      <dgm:spPr/>
      <dgm:t>
        <a:bodyPr/>
        <a:lstStyle/>
        <a:p>
          <a:endParaRPr lang="uk-UA"/>
        </a:p>
      </dgm:t>
    </dgm:pt>
    <dgm:pt modelId="{271566BC-D4EF-4077-9017-1F04E31D97F2}">
      <dgm:prSet/>
      <dgm:spPr/>
      <dgm:t>
        <a:bodyPr/>
        <a:lstStyle/>
        <a:p>
          <a:r>
            <a:rPr lang="en-US" b="1" i="0"/>
            <a:t>no_of_children: </a:t>
          </a:r>
          <a:r>
            <a:rPr lang="ru-RU" b="0" i="0"/>
            <a:t>Кількість дітей</a:t>
          </a:r>
          <a:endParaRPr lang="uk-UA"/>
        </a:p>
      </dgm:t>
    </dgm:pt>
    <dgm:pt modelId="{68AF86D9-4A67-480F-8245-5E3EBFFB12B4}" type="parTrans" cxnId="{C04AC541-E04A-4C70-98FE-5C215C025234}">
      <dgm:prSet/>
      <dgm:spPr/>
      <dgm:t>
        <a:bodyPr/>
        <a:lstStyle/>
        <a:p>
          <a:endParaRPr lang="uk-UA"/>
        </a:p>
      </dgm:t>
    </dgm:pt>
    <dgm:pt modelId="{6EC56190-A8D2-47F2-9B71-FB0E8B099277}" type="sibTrans" cxnId="{C04AC541-E04A-4C70-98FE-5C215C025234}">
      <dgm:prSet/>
      <dgm:spPr/>
      <dgm:t>
        <a:bodyPr/>
        <a:lstStyle/>
        <a:p>
          <a:endParaRPr lang="uk-UA"/>
        </a:p>
      </dgm:t>
    </dgm:pt>
    <dgm:pt modelId="{5A4BF03A-EB87-4002-A236-F5BB8FA98EAF}">
      <dgm:prSet/>
      <dgm:spPr/>
      <dgm:t>
        <a:bodyPr/>
        <a:lstStyle/>
        <a:p>
          <a:r>
            <a:rPr lang="en-US" b="1" i="0"/>
            <a:t>no_of_weekend_nights: </a:t>
          </a:r>
          <a:r>
            <a:rPr lang="ru-RU" b="0" i="0"/>
            <a:t>Кількість ночей у вихідні (субота або неділя), які гості провели або забронювали для перебування в готелі</a:t>
          </a:r>
          <a:endParaRPr lang="uk-UA"/>
        </a:p>
      </dgm:t>
    </dgm:pt>
    <dgm:pt modelId="{968A1044-8BE8-40C6-A256-9648CD8EAC5B}" type="parTrans" cxnId="{1B435841-22AC-4944-AD06-2254BED79FBC}">
      <dgm:prSet/>
      <dgm:spPr/>
      <dgm:t>
        <a:bodyPr/>
        <a:lstStyle/>
        <a:p>
          <a:endParaRPr lang="uk-UA"/>
        </a:p>
      </dgm:t>
    </dgm:pt>
    <dgm:pt modelId="{70623A27-2523-4AB2-A398-16C36EE7EFD3}" type="sibTrans" cxnId="{1B435841-22AC-4944-AD06-2254BED79FBC}">
      <dgm:prSet/>
      <dgm:spPr/>
      <dgm:t>
        <a:bodyPr/>
        <a:lstStyle/>
        <a:p>
          <a:endParaRPr lang="uk-UA"/>
        </a:p>
      </dgm:t>
    </dgm:pt>
    <dgm:pt modelId="{1EB199CF-89B2-4FDF-8805-D58A5A9439D8}">
      <dgm:prSet/>
      <dgm:spPr/>
      <dgm:t>
        <a:bodyPr/>
        <a:lstStyle/>
        <a:p>
          <a:r>
            <a:rPr lang="en-US" b="1" i="0"/>
            <a:t>no_of_week_nights: </a:t>
          </a:r>
          <a:r>
            <a:rPr lang="ru-RU" b="0" i="0"/>
            <a:t>Кількість ночей у будні (з понеділка по п'ятницю), які гості провели або забронювали для перебування в готелі</a:t>
          </a:r>
          <a:endParaRPr lang="uk-UA"/>
        </a:p>
      </dgm:t>
    </dgm:pt>
    <dgm:pt modelId="{E7F74CA7-6D69-449E-9A86-4C06C38D996A}" type="parTrans" cxnId="{2ADC92E1-A3DB-45B9-AB21-82BF4B28EF5A}">
      <dgm:prSet/>
      <dgm:spPr/>
      <dgm:t>
        <a:bodyPr/>
        <a:lstStyle/>
        <a:p>
          <a:endParaRPr lang="uk-UA"/>
        </a:p>
      </dgm:t>
    </dgm:pt>
    <dgm:pt modelId="{3428A810-26FE-4610-910A-C185CB9C4795}" type="sibTrans" cxnId="{2ADC92E1-A3DB-45B9-AB21-82BF4B28EF5A}">
      <dgm:prSet/>
      <dgm:spPr/>
      <dgm:t>
        <a:bodyPr/>
        <a:lstStyle/>
        <a:p>
          <a:endParaRPr lang="uk-UA"/>
        </a:p>
      </dgm:t>
    </dgm:pt>
    <dgm:pt modelId="{5BBDCFFB-5BD5-4F51-B436-C9D00449A9B9}">
      <dgm:prSet/>
      <dgm:spPr/>
      <dgm:t>
        <a:bodyPr/>
        <a:lstStyle/>
        <a:p>
          <a:r>
            <a:rPr lang="en-US" b="1" i="0"/>
            <a:t>type_of_meal_plan: </a:t>
          </a:r>
          <a:r>
            <a:rPr lang="ru-RU" b="0" i="0"/>
            <a:t>Тип харчування, заброньований клієнтом</a:t>
          </a:r>
          <a:endParaRPr lang="uk-UA"/>
        </a:p>
      </dgm:t>
    </dgm:pt>
    <dgm:pt modelId="{559BA8D7-AF25-4E10-8A36-BBFF6FD82249}" type="parTrans" cxnId="{04B8F1F6-7AAE-478D-8E78-61349FA0562E}">
      <dgm:prSet/>
      <dgm:spPr/>
      <dgm:t>
        <a:bodyPr/>
        <a:lstStyle/>
        <a:p>
          <a:endParaRPr lang="uk-UA"/>
        </a:p>
      </dgm:t>
    </dgm:pt>
    <dgm:pt modelId="{25EAF62A-2E1B-4FC7-9DC0-667BAFF13871}" type="sibTrans" cxnId="{04B8F1F6-7AAE-478D-8E78-61349FA0562E}">
      <dgm:prSet/>
      <dgm:spPr/>
      <dgm:t>
        <a:bodyPr/>
        <a:lstStyle/>
        <a:p>
          <a:endParaRPr lang="uk-UA"/>
        </a:p>
      </dgm:t>
    </dgm:pt>
    <dgm:pt modelId="{6381A24C-5BC1-43BA-B65F-9783EC172E43}">
      <dgm:prSet/>
      <dgm:spPr/>
      <dgm:t>
        <a:bodyPr/>
        <a:lstStyle/>
        <a:p>
          <a:r>
            <a:rPr lang="en-US" b="1" i="0"/>
            <a:t>required_car_parking_space: </a:t>
          </a:r>
          <a:r>
            <a:rPr lang="ru-RU" b="0" i="0"/>
            <a:t>Чи потрібне клієнту місце для паркування автомобіля? (0 - Ні, 1 - Так)</a:t>
          </a:r>
          <a:endParaRPr lang="uk-UA"/>
        </a:p>
      </dgm:t>
    </dgm:pt>
    <dgm:pt modelId="{4CB72AA6-293C-42B7-9774-C79BE91D6AB2}" type="parTrans" cxnId="{B4585832-1EF2-4823-B246-B4DF825DAF68}">
      <dgm:prSet/>
      <dgm:spPr/>
      <dgm:t>
        <a:bodyPr/>
        <a:lstStyle/>
        <a:p>
          <a:endParaRPr lang="uk-UA"/>
        </a:p>
      </dgm:t>
    </dgm:pt>
    <dgm:pt modelId="{37A00346-3FB0-49A9-ACB6-28DBE88E7147}" type="sibTrans" cxnId="{B4585832-1EF2-4823-B246-B4DF825DAF68}">
      <dgm:prSet/>
      <dgm:spPr/>
      <dgm:t>
        <a:bodyPr/>
        <a:lstStyle/>
        <a:p>
          <a:endParaRPr lang="uk-UA"/>
        </a:p>
      </dgm:t>
    </dgm:pt>
    <dgm:pt modelId="{95A3637A-4051-4859-A365-F5B0FBB713C0}">
      <dgm:prSet/>
      <dgm:spPr/>
      <dgm:t>
        <a:bodyPr/>
        <a:lstStyle/>
        <a:p>
          <a:r>
            <a:rPr lang="en-US" b="1" i="0"/>
            <a:t>room_type_reserved: </a:t>
          </a:r>
          <a:r>
            <a:rPr lang="ru-RU" b="0" i="0"/>
            <a:t>Тип заброньованого номера. Значення закодовані готелями </a:t>
          </a:r>
          <a:r>
            <a:rPr lang="en-US" b="0" i="0"/>
            <a:t>INN.</a:t>
          </a:r>
          <a:endParaRPr lang="uk-UA"/>
        </a:p>
      </dgm:t>
    </dgm:pt>
    <dgm:pt modelId="{84335DB6-BBFB-4DBA-9B2C-6B76F752BD71}" type="parTrans" cxnId="{C19CA3BD-F73E-4ABF-940F-99140C906630}">
      <dgm:prSet/>
      <dgm:spPr/>
      <dgm:t>
        <a:bodyPr/>
        <a:lstStyle/>
        <a:p>
          <a:endParaRPr lang="uk-UA"/>
        </a:p>
      </dgm:t>
    </dgm:pt>
    <dgm:pt modelId="{E13AA1C1-BD0A-403F-AAC8-3F8AEA503F8A}" type="sibTrans" cxnId="{C19CA3BD-F73E-4ABF-940F-99140C906630}">
      <dgm:prSet/>
      <dgm:spPr/>
      <dgm:t>
        <a:bodyPr/>
        <a:lstStyle/>
        <a:p>
          <a:endParaRPr lang="uk-UA"/>
        </a:p>
      </dgm:t>
    </dgm:pt>
    <dgm:pt modelId="{A6A90B77-1C37-48B2-B6EA-D44A1CC2D995}">
      <dgm:prSet/>
      <dgm:spPr/>
      <dgm:t>
        <a:bodyPr/>
        <a:lstStyle/>
        <a:p>
          <a:r>
            <a:rPr lang="en-US" b="1" i="0"/>
            <a:t>lead_time: </a:t>
          </a:r>
          <a:r>
            <a:rPr lang="ru-RU" b="0" i="0"/>
            <a:t>Кількість днів між датою бронювання та датою прибуття</a:t>
          </a:r>
          <a:endParaRPr lang="uk-UA"/>
        </a:p>
      </dgm:t>
    </dgm:pt>
    <dgm:pt modelId="{19DEE1A0-AFEC-44C5-A05A-20A7CC98AC57}" type="parTrans" cxnId="{45642BD2-489C-4F8A-A9AF-AD81A0F3F8AF}">
      <dgm:prSet/>
      <dgm:spPr/>
      <dgm:t>
        <a:bodyPr/>
        <a:lstStyle/>
        <a:p>
          <a:endParaRPr lang="uk-UA"/>
        </a:p>
      </dgm:t>
    </dgm:pt>
    <dgm:pt modelId="{7FB537A9-1657-4CBC-8EC9-DF10E8D5C9F7}" type="sibTrans" cxnId="{45642BD2-489C-4F8A-A9AF-AD81A0F3F8AF}">
      <dgm:prSet/>
      <dgm:spPr/>
      <dgm:t>
        <a:bodyPr/>
        <a:lstStyle/>
        <a:p>
          <a:endParaRPr lang="uk-UA"/>
        </a:p>
      </dgm:t>
    </dgm:pt>
    <dgm:pt modelId="{E5C5B475-DB07-4072-83BC-12BA07271E0B}">
      <dgm:prSet/>
      <dgm:spPr/>
      <dgm:t>
        <a:bodyPr/>
        <a:lstStyle/>
        <a:p>
          <a:r>
            <a:rPr lang="en-US" b="1" i="0"/>
            <a:t>arrival_year: </a:t>
          </a:r>
          <a:r>
            <a:rPr lang="ru-RU" b="0" i="0"/>
            <a:t>Рік прибуття</a:t>
          </a:r>
          <a:endParaRPr lang="uk-UA"/>
        </a:p>
      </dgm:t>
    </dgm:pt>
    <dgm:pt modelId="{E5B3AF97-4D5F-4E6E-BA55-D9C744A3FA9C}" type="parTrans" cxnId="{3F1EA35E-205B-4EAF-9269-2CA550123A52}">
      <dgm:prSet/>
      <dgm:spPr/>
      <dgm:t>
        <a:bodyPr/>
        <a:lstStyle/>
        <a:p>
          <a:endParaRPr lang="uk-UA"/>
        </a:p>
      </dgm:t>
    </dgm:pt>
    <dgm:pt modelId="{50D8EE94-1BC1-483F-AB1C-2C92646832F0}" type="sibTrans" cxnId="{3F1EA35E-205B-4EAF-9269-2CA550123A52}">
      <dgm:prSet/>
      <dgm:spPr/>
      <dgm:t>
        <a:bodyPr/>
        <a:lstStyle/>
        <a:p>
          <a:endParaRPr lang="uk-UA"/>
        </a:p>
      </dgm:t>
    </dgm:pt>
    <dgm:pt modelId="{6FEE4916-2089-4795-8817-F22AAD2184C2}">
      <dgm:prSet/>
      <dgm:spPr/>
      <dgm:t>
        <a:bodyPr/>
        <a:lstStyle/>
        <a:p>
          <a:r>
            <a:rPr lang="en-US" b="1" i="0"/>
            <a:t>arrival_month: </a:t>
          </a:r>
          <a:r>
            <a:rPr lang="ru-RU" b="0" i="0"/>
            <a:t>Місяць прибуття</a:t>
          </a:r>
          <a:endParaRPr lang="uk-UA"/>
        </a:p>
      </dgm:t>
    </dgm:pt>
    <dgm:pt modelId="{92A6F897-5EAE-4413-AD50-46F08034A714}" type="parTrans" cxnId="{A6E984E9-7E52-4153-802E-F44B940B20AE}">
      <dgm:prSet/>
      <dgm:spPr/>
      <dgm:t>
        <a:bodyPr/>
        <a:lstStyle/>
        <a:p>
          <a:endParaRPr lang="uk-UA"/>
        </a:p>
      </dgm:t>
    </dgm:pt>
    <dgm:pt modelId="{B90361CE-261F-4536-8BCA-6E69DF41A7D1}" type="sibTrans" cxnId="{A6E984E9-7E52-4153-802E-F44B940B20AE}">
      <dgm:prSet/>
      <dgm:spPr/>
      <dgm:t>
        <a:bodyPr/>
        <a:lstStyle/>
        <a:p>
          <a:endParaRPr lang="uk-UA"/>
        </a:p>
      </dgm:t>
    </dgm:pt>
    <dgm:pt modelId="{47CBD2A9-7E15-4910-A767-D859D5B4E870}">
      <dgm:prSet/>
      <dgm:spPr/>
      <dgm:t>
        <a:bodyPr/>
        <a:lstStyle/>
        <a:p>
          <a:r>
            <a:rPr lang="en-US" b="1" i="0"/>
            <a:t>arrival_date: </a:t>
          </a:r>
          <a:r>
            <a:rPr lang="ru-RU" b="0" i="0"/>
            <a:t>День місяця прибуття</a:t>
          </a:r>
          <a:endParaRPr lang="uk-UA"/>
        </a:p>
      </dgm:t>
    </dgm:pt>
    <dgm:pt modelId="{AE7E9844-CD73-4E7D-B154-10F6CCD0CA8C}" type="parTrans" cxnId="{3E21C609-DC38-456B-A776-4CEAA691FB46}">
      <dgm:prSet/>
      <dgm:spPr/>
      <dgm:t>
        <a:bodyPr/>
        <a:lstStyle/>
        <a:p>
          <a:endParaRPr lang="uk-UA"/>
        </a:p>
      </dgm:t>
    </dgm:pt>
    <dgm:pt modelId="{CF23CF21-D036-4C27-ACAC-6D483890D20B}" type="sibTrans" cxnId="{3E21C609-DC38-456B-A776-4CEAA691FB46}">
      <dgm:prSet/>
      <dgm:spPr/>
      <dgm:t>
        <a:bodyPr/>
        <a:lstStyle/>
        <a:p>
          <a:endParaRPr lang="uk-UA"/>
        </a:p>
      </dgm:t>
    </dgm:pt>
    <dgm:pt modelId="{1ECB2FCC-AEB5-403C-B514-12C4F6BB1672}">
      <dgm:prSet/>
      <dgm:spPr/>
      <dgm:t>
        <a:bodyPr/>
        <a:lstStyle/>
        <a:p>
          <a:r>
            <a:rPr lang="en-US" b="1" i="0"/>
            <a:t>market_segment_type: </a:t>
          </a:r>
          <a:r>
            <a:rPr lang="ru-RU" b="0" i="0"/>
            <a:t>Призначення ринкового сегменту</a:t>
          </a:r>
          <a:endParaRPr lang="uk-UA"/>
        </a:p>
      </dgm:t>
    </dgm:pt>
    <dgm:pt modelId="{5871CA9A-A921-487E-9070-B7B97EE18D12}" type="parTrans" cxnId="{D07DF2F9-8FC0-44BD-929D-080881A6B7A0}">
      <dgm:prSet/>
      <dgm:spPr/>
      <dgm:t>
        <a:bodyPr/>
        <a:lstStyle/>
        <a:p>
          <a:endParaRPr lang="uk-UA"/>
        </a:p>
      </dgm:t>
    </dgm:pt>
    <dgm:pt modelId="{AF19DFB0-D6F4-428C-AA30-0C1B58B0E4EF}" type="sibTrans" cxnId="{D07DF2F9-8FC0-44BD-929D-080881A6B7A0}">
      <dgm:prSet/>
      <dgm:spPr/>
      <dgm:t>
        <a:bodyPr/>
        <a:lstStyle/>
        <a:p>
          <a:endParaRPr lang="uk-UA"/>
        </a:p>
      </dgm:t>
    </dgm:pt>
    <dgm:pt modelId="{3FEE1D32-9BD4-433A-8DB9-0A98599FC13E}">
      <dgm:prSet/>
      <dgm:spPr/>
      <dgm:t>
        <a:bodyPr/>
        <a:lstStyle/>
        <a:p>
          <a:r>
            <a:rPr lang="en-US" b="1" i="0"/>
            <a:t>repeated_guest: </a:t>
          </a:r>
          <a:r>
            <a:rPr lang="ru-RU" b="0" i="0"/>
            <a:t>Чи є клієнт постійним гостем? (0 - Ні, 1 - Так)</a:t>
          </a:r>
          <a:endParaRPr lang="uk-UA"/>
        </a:p>
      </dgm:t>
    </dgm:pt>
    <dgm:pt modelId="{4D47CC52-A1A6-4781-AE26-5F8F17A5D1B1}" type="parTrans" cxnId="{E57AC5ED-862E-46EA-8317-535006D47C9D}">
      <dgm:prSet/>
      <dgm:spPr/>
      <dgm:t>
        <a:bodyPr/>
        <a:lstStyle/>
        <a:p>
          <a:endParaRPr lang="uk-UA"/>
        </a:p>
      </dgm:t>
    </dgm:pt>
    <dgm:pt modelId="{45CF158C-56CA-4284-B645-8A9105B02D0C}" type="sibTrans" cxnId="{E57AC5ED-862E-46EA-8317-535006D47C9D}">
      <dgm:prSet/>
      <dgm:spPr/>
      <dgm:t>
        <a:bodyPr/>
        <a:lstStyle/>
        <a:p>
          <a:endParaRPr lang="uk-UA"/>
        </a:p>
      </dgm:t>
    </dgm:pt>
    <dgm:pt modelId="{6C9A17C1-B63E-4E28-9917-7FA6AC260DCC}">
      <dgm:prSet/>
      <dgm:spPr/>
      <dgm:t>
        <a:bodyPr/>
        <a:lstStyle/>
        <a:p>
          <a:r>
            <a:rPr lang="en-US" b="1" i="0"/>
            <a:t>no_of_previous_cancellations: </a:t>
          </a:r>
          <a:r>
            <a:rPr lang="ru-RU" b="0" i="0"/>
            <a:t>Кількість попередніх бронювань, скасованих клієнтом перед поточним бронюванням</a:t>
          </a:r>
          <a:endParaRPr lang="uk-UA"/>
        </a:p>
      </dgm:t>
    </dgm:pt>
    <dgm:pt modelId="{EB4B4D53-4173-4704-83DF-34CA0A7324BA}" type="parTrans" cxnId="{43A33ED5-1E68-47F1-AC92-49A8318B7285}">
      <dgm:prSet/>
      <dgm:spPr/>
      <dgm:t>
        <a:bodyPr/>
        <a:lstStyle/>
        <a:p>
          <a:endParaRPr lang="uk-UA"/>
        </a:p>
      </dgm:t>
    </dgm:pt>
    <dgm:pt modelId="{4C2441E6-03CD-4074-86EB-EDB5C39FFF5E}" type="sibTrans" cxnId="{43A33ED5-1E68-47F1-AC92-49A8318B7285}">
      <dgm:prSet/>
      <dgm:spPr/>
      <dgm:t>
        <a:bodyPr/>
        <a:lstStyle/>
        <a:p>
          <a:endParaRPr lang="uk-UA"/>
        </a:p>
      </dgm:t>
    </dgm:pt>
    <dgm:pt modelId="{96048915-81EC-4DC4-ADB8-20DF66872825}">
      <dgm:prSet/>
      <dgm:spPr/>
      <dgm:t>
        <a:bodyPr/>
        <a:lstStyle/>
        <a:p>
          <a:r>
            <a:rPr lang="en-US" b="1" i="0"/>
            <a:t>no_of_previous_bookings_not_canceled: </a:t>
          </a:r>
          <a:r>
            <a:rPr lang="ru-RU" b="0" i="0"/>
            <a:t>Кількість попередніх бронювань, не скасованих клієнтом перед поточним бронюванням</a:t>
          </a:r>
          <a:endParaRPr lang="uk-UA"/>
        </a:p>
      </dgm:t>
    </dgm:pt>
    <dgm:pt modelId="{4660BD00-3ADF-4159-800E-11A7EA0D6ACA}" type="parTrans" cxnId="{DCF1176E-0665-4183-B78F-D4EA3237F8C3}">
      <dgm:prSet/>
      <dgm:spPr/>
      <dgm:t>
        <a:bodyPr/>
        <a:lstStyle/>
        <a:p>
          <a:endParaRPr lang="uk-UA"/>
        </a:p>
      </dgm:t>
    </dgm:pt>
    <dgm:pt modelId="{E95523F5-A849-446A-A76A-F581F9D5EEEB}" type="sibTrans" cxnId="{DCF1176E-0665-4183-B78F-D4EA3237F8C3}">
      <dgm:prSet/>
      <dgm:spPr/>
      <dgm:t>
        <a:bodyPr/>
        <a:lstStyle/>
        <a:p>
          <a:endParaRPr lang="uk-UA"/>
        </a:p>
      </dgm:t>
    </dgm:pt>
    <dgm:pt modelId="{335E158A-5C44-4E35-807C-CB4C61272EC7}">
      <dgm:prSet/>
      <dgm:spPr/>
      <dgm:t>
        <a:bodyPr/>
        <a:lstStyle/>
        <a:p>
          <a:r>
            <a:rPr lang="en-US" b="1" i="0" noProof="1"/>
            <a:t>avg_price_per_room</a:t>
          </a:r>
          <a:r>
            <a:rPr lang="en-US" b="1" i="0" dirty="0"/>
            <a:t>: </a:t>
          </a:r>
          <a:r>
            <a:rPr lang="uk-UA" b="0" i="0" noProof="0" dirty="0"/>
            <a:t>Середня ціна за номер на день; ціни на номери динамічні. (в євро)</a:t>
          </a:r>
          <a:endParaRPr lang="uk-UA" noProof="0" dirty="0"/>
        </a:p>
      </dgm:t>
    </dgm:pt>
    <dgm:pt modelId="{883B67CF-B337-4929-AEB6-57233FA54A5E}" type="parTrans" cxnId="{46745BC7-D8D6-4F1F-AEC2-FA42BCDC270E}">
      <dgm:prSet/>
      <dgm:spPr/>
      <dgm:t>
        <a:bodyPr/>
        <a:lstStyle/>
        <a:p>
          <a:endParaRPr lang="uk-UA"/>
        </a:p>
      </dgm:t>
    </dgm:pt>
    <dgm:pt modelId="{06E2B53F-4160-491E-96F9-8B844E889EEE}" type="sibTrans" cxnId="{46745BC7-D8D6-4F1F-AEC2-FA42BCDC270E}">
      <dgm:prSet/>
      <dgm:spPr/>
      <dgm:t>
        <a:bodyPr/>
        <a:lstStyle/>
        <a:p>
          <a:endParaRPr lang="uk-UA"/>
        </a:p>
      </dgm:t>
    </dgm:pt>
    <dgm:pt modelId="{F9E60DED-68FB-4A51-9A9D-E0D1BAE5D93C}">
      <dgm:prSet/>
      <dgm:spPr/>
      <dgm:t>
        <a:bodyPr/>
        <a:lstStyle/>
        <a:p>
          <a:r>
            <a:rPr lang="en-US" b="1" i="0" noProof="1"/>
            <a:t>no_of_special_requests</a:t>
          </a:r>
          <a:r>
            <a:rPr lang="en-US" b="1" i="0" dirty="0"/>
            <a:t>: </a:t>
          </a:r>
          <a:r>
            <a:rPr lang="uk-UA" b="0" i="0" noProof="0" dirty="0"/>
            <a:t>Загальна кількість особливих бажань, зроблених клієнтом (наприклад, високий поверх, вид з номера тощо)</a:t>
          </a:r>
          <a:endParaRPr lang="uk-UA" noProof="0" dirty="0"/>
        </a:p>
      </dgm:t>
    </dgm:pt>
    <dgm:pt modelId="{425DF68E-2674-45CA-97E0-E5B649E73EFB}" type="parTrans" cxnId="{83C19B84-4BCD-4D0E-8B8D-41DE2C909952}">
      <dgm:prSet/>
      <dgm:spPr/>
      <dgm:t>
        <a:bodyPr/>
        <a:lstStyle/>
        <a:p>
          <a:endParaRPr lang="uk-UA"/>
        </a:p>
      </dgm:t>
    </dgm:pt>
    <dgm:pt modelId="{CE202450-D49D-4B09-9615-8436CA5D3935}" type="sibTrans" cxnId="{83C19B84-4BCD-4D0E-8B8D-41DE2C909952}">
      <dgm:prSet/>
      <dgm:spPr/>
      <dgm:t>
        <a:bodyPr/>
        <a:lstStyle/>
        <a:p>
          <a:endParaRPr lang="uk-UA"/>
        </a:p>
      </dgm:t>
    </dgm:pt>
    <dgm:pt modelId="{C3F3B5AC-2A4F-4C9A-9D43-B56001330B5D}" type="pres">
      <dgm:prSet presAssocID="{6C6435EA-A18D-4EF8-A90C-92DC94677F56}" presName="linear" presStyleCnt="0">
        <dgm:presLayoutVars>
          <dgm:animLvl val="lvl"/>
          <dgm:resizeHandles val="exact"/>
        </dgm:presLayoutVars>
      </dgm:prSet>
      <dgm:spPr/>
    </dgm:pt>
    <dgm:pt modelId="{D6F9619E-1C4E-4E60-A82A-7D7AB52415EA}" type="pres">
      <dgm:prSet presAssocID="{848804A6-4B4A-4E33-8631-ED1C1F0EFD41}" presName="parentText" presStyleLbl="node1" presStyleIdx="0" presStyleCnt="18">
        <dgm:presLayoutVars>
          <dgm:chMax val="0"/>
          <dgm:bulletEnabled val="1"/>
        </dgm:presLayoutVars>
      </dgm:prSet>
      <dgm:spPr/>
    </dgm:pt>
    <dgm:pt modelId="{F911C222-381A-45F4-90F8-8272A6B4122F}" type="pres">
      <dgm:prSet presAssocID="{116CEAC5-F4FC-4B46-8E97-4AE5AF0BA176}" presName="spacer" presStyleCnt="0"/>
      <dgm:spPr/>
    </dgm:pt>
    <dgm:pt modelId="{3A1A2D2E-6869-4F04-912F-4D740B8E623B}" type="pres">
      <dgm:prSet presAssocID="{850290FD-897F-4513-BC65-7DA4298FA5B0}" presName="parentText" presStyleLbl="node1" presStyleIdx="1" presStyleCnt="18">
        <dgm:presLayoutVars>
          <dgm:chMax val="0"/>
          <dgm:bulletEnabled val="1"/>
        </dgm:presLayoutVars>
      </dgm:prSet>
      <dgm:spPr/>
    </dgm:pt>
    <dgm:pt modelId="{AEEC52A1-9FCA-447B-BCD5-E6C76E177E22}" type="pres">
      <dgm:prSet presAssocID="{A423D286-47DA-46E6-8B6F-5029930C1967}" presName="spacer" presStyleCnt="0"/>
      <dgm:spPr/>
    </dgm:pt>
    <dgm:pt modelId="{2EECA445-A9E7-4662-8202-2FFE4F3B1B2D}" type="pres">
      <dgm:prSet presAssocID="{271566BC-D4EF-4077-9017-1F04E31D97F2}" presName="parentText" presStyleLbl="node1" presStyleIdx="2" presStyleCnt="18">
        <dgm:presLayoutVars>
          <dgm:chMax val="0"/>
          <dgm:bulletEnabled val="1"/>
        </dgm:presLayoutVars>
      </dgm:prSet>
      <dgm:spPr/>
    </dgm:pt>
    <dgm:pt modelId="{B772637F-1D4B-43A8-9CCD-89C459B682E3}" type="pres">
      <dgm:prSet presAssocID="{6EC56190-A8D2-47F2-9B71-FB0E8B099277}" presName="spacer" presStyleCnt="0"/>
      <dgm:spPr/>
    </dgm:pt>
    <dgm:pt modelId="{6CD35B14-2566-4ECD-AD7E-FB3CB24EA853}" type="pres">
      <dgm:prSet presAssocID="{5A4BF03A-EB87-4002-A236-F5BB8FA98EAF}" presName="parentText" presStyleLbl="node1" presStyleIdx="3" presStyleCnt="18">
        <dgm:presLayoutVars>
          <dgm:chMax val="0"/>
          <dgm:bulletEnabled val="1"/>
        </dgm:presLayoutVars>
      </dgm:prSet>
      <dgm:spPr/>
    </dgm:pt>
    <dgm:pt modelId="{3EC6ECAF-956D-4258-AB0E-9AC1AFDFE480}" type="pres">
      <dgm:prSet presAssocID="{70623A27-2523-4AB2-A398-16C36EE7EFD3}" presName="spacer" presStyleCnt="0"/>
      <dgm:spPr/>
    </dgm:pt>
    <dgm:pt modelId="{1D91FF62-0956-4471-9785-F7029B658D08}" type="pres">
      <dgm:prSet presAssocID="{1EB199CF-89B2-4FDF-8805-D58A5A9439D8}" presName="parentText" presStyleLbl="node1" presStyleIdx="4" presStyleCnt="18">
        <dgm:presLayoutVars>
          <dgm:chMax val="0"/>
          <dgm:bulletEnabled val="1"/>
        </dgm:presLayoutVars>
      </dgm:prSet>
      <dgm:spPr/>
    </dgm:pt>
    <dgm:pt modelId="{3EE7F80D-A598-438A-8660-BF991142C523}" type="pres">
      <dgm:prSet presAssocID="{3428A810-26FE-4610-910A-C185CB9C4795}" presName="spacer" presStyleCnt="0"/>
      <dgm:spPr/>
    </dgm:pt>
    <dgm:pt modelId="{3A75F7E2-9126-4D53-8E93-679E362CEE65}" type="pres">
      <dgm:prSet presAssocID="{5BBDCFFB-5BD5-4F51-B436-C9D00449A9B9}" presName="parentText" presStyleLbl="node1" presStyleIdx="5" presStyleCnt="18">
        <dgm:presLayoutVars>
          <dgm:chMax val="0"/>
          <dgm:bulletEnabled val="1"/>
        </dgm:presLayoutVars>
      </dgm:prSet>
      <dgm:spPr/>
    </dgm:pt>
    <dgm:pt modelId="{084EBBDB-D5A1-4057-9244-5869F30A9F24}" type="pres">
      <dgm:prSet presAssocID="{25EAF62A-2E1B-4FC7-9DC0-667BAFF13871}" presName="spacer" presStyleCnt="0"/>
      <dgm:spPr/>
    </dgm:pt>
    <dgm:pt modelId="{DC8BBE6E-75B4-4BE2-910D-5AC9D0A1AC70}" type="pres">
      <dgm:prSet presAssocID="{6381A24C-5BC1-43BA-B65F-9783EC172E43}" presName="parentText" presStyleLbl="node1" presStyleIdx="6" presStyleCnt="18">
        <dgm:presLayoutVars>
          <dgm:chMax val="0"/>
          <dgm:bulletEnabled val="1"/>
        </dgm:presLayoutVars>
      </dgm:prSet>
      <dgm:spPr/>
    </dgm:pt>
    <dgm:pt modelId="{28066BD7-B4BC-42E1-8507-DE4BBF647983}" type="pres">
      <dgm:prSet presAssocID="{37A00346-3FB0-49A9-ACB6-28DBE88E7147}" presName="spacer" presStyleCnt="0"/>
      <dgm:spPr/>
    </dgm:pt>
    <dgm:pt modelId="{B3B4DCC8-2AEB-496F-9F30-95F98503F30D}" type="pres">
      <dgm:prSet presAssocID="{95A3637A-4051-4859-A365-F5B0FBB713C0}" presName="parentText" presStyleLbl="node1" presStyleIdx="7" presStyleCnt="18">
        <dgm:presLayoutVars>
          <dgm:chMax val="0"/>
          <dgm:bulletEnabled val="1"/>
        </dgm:presLayoutVars>
      </dgm:prSet>
      <dgm:spPr/>
    </dgm:pt>
    <dgm:pt modelId="{F7AB4ECF-8534-4C59-8CC6-DCF41CA9F45B}" type="pres">
      <dgm:prSet presAssocID="{E13AA1C1-BD0A-403F-AAC8-3F8AEA503F8A}" presName="spacer" presStyleCnt="0"/>
      <dgm:spPr/>
    </dgm:pt>
    <dgm:pt modelId="{81311CF4-E8FE-4B2D-AA12-26354CACB146}" type="pres">
      <dgm:prSet presAssocID="{A6A90B77-1C37-48B2-B6EA-D44A1CC2D995}" presName="parentText" presStyleLbl="node1" presStyleIdx="8" presStyleCnt="18">
        <dgm:presLayoutVars>
          <dgm:chMax val="0"/>
          <dgm:bulletEnabled val="1"/>
        </dgm:presLayoutVars>
      </dgm:prSet>
      <dgm:spPr/>
    </dgm:pt>
    <dgm:pt modelId="{98633EDE-FEBA-444A-9563-0C39772A15C7}" type="pres">
      <dgm:prSet presAssocID="{7FB537A9-1657-4CBC-8EC9-DF10E8D5C9F7}" presName="spacer" presStyleCnt="0"/>
      <dgm:spPr/>
    </dgm:pt>
    <dgm:pt modelId="{07A524AA-24A3-41E6-8274-8A009C09CCB9}" type="pres">
      <dgm:prSet presAssocID="{E5C5B475-DB07-4072-83BC-12BA07271E0B}" presName="parentText" presStyleLbl="node1" presStyleIdx="9" presStyleCnt="18">
        <dgm:presLayoutVars>
          <dgm:chMax val="0"/>
          <dgm:bulletEnabled val="1"/>
        </dgm:presLayoutVars>
      </dgm:prSet>
      <dgm:spPr/>
    </dgm:pt>
    <dgm:pt modelId="{B68994C5-9FAA-4205-9EF2-EF03F1F360DB}" type="pres">
      <dgm:prSet presAssocID="{50D8EE94-1BC1-483F-AB1C-2C92646832F0}" presName="spacer" presStyleCnt="0"/>
      <dgm:spPr/>
    </dgm:pt>
    <dgm:pt modelId="{FCC1450E-1473-49C9-82F0-3FC8ACA7DD5F}" type="pres">
      <dgm:prSet presAssocID="{6FEE4916-2089-4795-8817-F22AAD2184C2}" presName="parentText" presStyleLbl="node1" presStyleIdx="10" presStyleCnt="18">
        <dgm:presLayoutVars>
          <dgm:chMax val="0"/>
          <dgm:bulletEnabled val="1"/>
        </dgm:presLayoutVars>
      </dgm:prSet>
      <dgm:spPr/>
    </dgm:pt>
    <dgm:pt modelId="{8202DA0D-621F-4863-86C4-A3665B641868}" type="pres">
      <dgm:prSet presAssocID="{B90361CE-261F-4536-8BCA-6E69DF41A7D1}" presName="spacer" presStyleCnt="0"/>
      <dgm:spPr/>
    </dgm:pt>
    <dgm:pt modelId="{B3CBB946-F0C6-4F1E-AFE4-123A06C8BA13}" type="pres">
      <dgm:prSet presAssocID="{47CBD2A9-7E15-4910-A767-D859D5B4E870}" presName="parentText" presStyleLbl="node1" presStyleIdx="11" presStyleCnt="18">
        <dgm:presLayoutVars>
          <dgm:chMax val="0"/>
          <dgm:bulletEnabled val="1"/>
        </dgm:presLayoutVars>
      </dgm:prSet>
      <dgm:spPr/>
    </dgm:pt>
    <dgm:pt modelId="{BB005F81-57BD-4163-B814-DE1D949B1F22}" type="pres">
      <dgm:prSet presAssocID="{CF23CF21-D036-4C27-ACAC-6D483890D20B}" presName="spacer" presStyleCnt="0"/>
      <dgm:spPr/>
    </dgm:pt>
    <dgm:pt modelId="{180D76B9-1DB8-48C4-91A6-8E3218F20CCF}" type="pres">
      <dgm:prSet presAssocID="{1ECB2FCC-AEB5-403C-B514-12C4F6BB1672}" presName="parentText" presStyleLbl="node1" presStyleIdx="12" presStyleCnt="18">
        <dgm:presLayoutVars>
          <dgm:chMax val="0"/>
          <dgm:bulletEnabled val="1"/>
        </dgm:presLayoutVars>
      </dgm:prSet>
      <dgm:spPr/>
    </dgm:pt>
    <dgm:pt modelId="{F88F53C4-E6F8-40C6-9E0D-F49BDEEB9277}" type="pres">
      <dgm:prSet presAssocID="{AF19DFB0-D6F4-428C-AA30-0C1B58B0E4EF}" presName="spacer" presStyleCnt="0"/>
      <dgm:spPr/>
    </dgm:pt>
    <dgm:pt modelId="{4ABA2ED3-05B8-4FE1-96CD-9EC486EBB800}" type="pres">
      <dgm:prSet presAssocID="{3FEE1D32-9BD4-433A-8DB9-0A98599FC13E}" presName="parentText" presStyleLbl="node1" presStyleIdx="13" presStyleCnt="18">
        <dgm:presLayoutVars>
          <dgm:chMax val="0"/>
          <dgm:bulletEnabled val="1"/>
        </dgm:presLayoutVars>
      </dgm:prSet>
      <dgm:spPr/>
    </dgm:pt>
    <dgm:pt modelId="{904B5CF2-451F-489A-B4AA-600F2B692E42}" type="pres">
      <dgm:prSet presAssocID="{45CF158C-56CA-4284-B645-8A9105B02D0C}" presName="spacer" presStyleCnt="0"/>
      <dgm:spPr/>
    </dgm:pt>
    <dgm:pt modelId="{022A0125-9189-4184-B27B-F6C8BA64B6A1}" type="pres">
      <dgm:prSet presAssocID="{6C9A17C1-B63E-4E28-9917-7FA6AC260DCC}" presName="parentText" presStyleLbl="node1" presStyleIdx="14" presStyleCnt="18">
        <dgm:presLayoutVars>
          <dgm:chMax val="0"/>
          <dgm:bulletEnabled val="1"/>
        </dgm:presLayoutVars>
      </dgm:prSet>
      <dgm:spPr/>
    </dgm:pt>
    <dgm:pt modelId="{92C618A4-A3EB-4E33-943E-BC4C902309DC}" type="pres">
      <dgm:prSet presAssocID="{4C2441E6-03CD-4074-86EB-EDB5C39FFF5E}" presName="spacer" presStyleCnt="0"/>
      <dgm:spPr/>
    </dgm:pt>
    <dgm:pt modelId="{E124190D-4A37-4C09-84A5-92DE345EF7C9}" type="pres">
      <dgm:prSet presAssocID="{96048915-81EC-4DC4-ADB8-20DF66872825}" presName="parentText" presStyleLbl="node1" presStyleIdx="15" presStyleCnt="18">
        <dgm:presLayoutVars>
          <dgm:chMax val="0"/>
          <dgm:bulletEnabled val="1"/>
        </dgm:presLayoutVars>
      </dgm:prSet>
      <dgm:spPr/>
    </dgm:pt>
    <dgm:pt modelId="{9F4F0BD0-1452-400D-B703-61CD1EBC37DF}" type="pres">
      <dgm:prSet presAssocID="{E95523F5-A849-446A-A76A-F581F9D5EEEB}" presName="spacer" presStyleCnt="0"/>
      <dgm:spPr/>
    </dgm:pt>
    <dgm:pt modelId="{AC79A6D6-CC83-4641-BE9A-762906445ADD}" type="pres">
      <dgm:prSet presAssocID="{335E158A-5C44-4E35-807C-CB4C61272EC7}" presName="parentText" presStyleLbl="node1" presStyleIdx="16" presStyleCnt="18">
        <dgm:presLayoutVars>
          <dgm:chMax val="0"/>
          <dgm:bulletEnabled val="1"/>
        </dgm:presLayoutVars>
      </dgm:prSet>
      <dgm:spPr/>
    </dgm:pt>
    <dgm:pt modelId="{913B5644-8AE7-4875-8698-51FEA9471186}" type="pres">
      <dgm:prSet presAssocID="{06E2B53F-4160-491E-96F9-8B844E889EEE}" presName="spacer" presStyleCnt="0"/>
      <dgm:spPr/>
    </dgm:pt>
    <dgm:pt modelId="{C1F6D22D-1FB1-461D-8335-F562A1F76EDE}" type="pres">
      <dgm:prSet presAssocID="{F9E60DED-68FB-4A51-9A9D-E0D1BAE5D93C}" presName="parentText" presStyleLbl="node1" presStyleIdx="17" presStyleCnt="18">
        <dgm:presLayoutVars>
          <dgm:chMax val="0"/>
          <dgm:bulletEnabled val="1"/>
        </dgm:presLayoutVars>
      </dgm:prSet>
      <dgm:spPr/>
    </dgm:pt>
  </dgm:ptLst>
  <dgm:cxnLst>
    <dgm:cxn modelId="{7451D902-AAE1-491D-B034-0E5C4B719C96}" type="presOf" srcId="{E5C5B475-DB07-4072-83BC-12BA07271E0B}" destId="{07A524AA-24A3-41E6-8274-8A009C09CCB9}" srcOrd="0" destOrd="0" presId="urn:microsoft.com/office/officeart/2005/8/layout/vList2"/>
    <dgm:cxn modelId="{B1F55603-B815-438F-8C77-A8D14F833885}" type="presOf" srcId="{96048915-81EC-4DC4-ADB8-20DF66872825}" destId="{E124190D-4A37-4C09-84A5-92DE345EF7C9}" srcOrd="0" destOrd="0" presId="urn:microsoft.com/office/officeart/2005/8/layout/vList2"/>
    <dgm:cxn modelId="{3E21C609-DC38-456B-A776-4CEAA691FB46}" srcId="{6C6435EA-A18D-4EF8-A90C-92DC94677F56}" destId="{47CBD2A9-7E15-4910-A767-D859D5B4E870}" srcOrd="11" destOrd="0" parTransId="{AE7E9844-CD73-4E7D-B154-10F6CCD0CA8C}" sibTransId="{CF23CF21-D036-4C27-ACAC-6D483890D20B}"/>
    <dgm:cxn modelId="{6867ED20-ADE2-4F26-863A-35E8F10E45BD}" type="presOf" srcId="{1EB199CF-89B2-4FDF-8805-D58A5A9439D8}" destId="{1D91FF62-0956-4471-9785-F7029B658D08}" srcOrd="0" destOrd="0" presId="urn:microsoft.com/office/officeart/2005/8/layout/vList2"/>
    <dgm:cxn modelId="{FA610221-5AE2-4EC6-B4AB-6E62710E1A64}" type="presOf" srcId="{3FEE1D32-9BD4-433A-8DB9-0A98599FC13E}" destId="{4ABA2ED3-05B8-4FE1-96CD-9EC486EBB800}" srcOrd="0" destOrd="0" presId="urn:microsoft.com/office/officeart/2005/8/layout/vList2"/>
    <dgm:cxn modelId="{DD213125-2C61-40F0-82A3-48023D457F00}" type="presOf" srcId="{47CBD2A9-7E15-4910-A767-D859D5B4E870}" destId="{B3CBB946-F0C6-4F1E-AFE4-123A06C8BA13}" srcOrd="0" destOrd="0" presId="urn:microsoft.com/office/officeart/2005/8/layout/vList2"/>
    <dgm:cxn modelId="{77F4102E-533E-458A-AFAB-BF3028B2F597}" srcId="{6C6435EA-A18D-4EF8-A90C-92DC94677F56}" destId="{848804A6-4B4A-4E33-8631-ED1C1F0EFD41}" srcOrd="0" destOrd="0" parTransId="{533D9F75-24CD-4773-BB82-5C2334C54742}" sibTransId="{116CEAC5-F4FC-4B46-8E97-4AE5AF0BA176}"/>
    <dgm:cxn modelId="{B4585832-1EF2-4823-B246-B4DF825DAF68}" srcId="{6C6435EA-A18D-4EF8-A90C-92DC94677F56}" destId="{6381A24C-5BC1-43BA-B65F-9783EC172E43}" srcOrd="6" destOrd="0" parTransId="{4CB72AA6-293C-42B7-9774-C79BE91D6AB2}" sibTransId="{37A00346-3FB0-49A9-ACB6-28DBE88E7147}"/>
    <dgm:cxn modelId="{A84E4636-3956-4510-9F1F-DB77FAAB0D94}" srcId="{6C6435EA-A18D-4EF8-A90C-92DC94677F56}" destId="{850290FD-897F-4513-BC65-7DA4298FA5B0}" srcOrd="1" destOrd="0" parTransId="{4407FAC2-4D0E-4A1F-B772-8F8C3922E567}" sibTransId="{A423D286-47DA-46E6-8B6F-5029930C1967}"/>
    <dgm:cxn modelId="{5BC59F5B-B9DD-45FE-B583-FCCEE6B0AE73}" type="presOf" srcId="{95A3637A-4051-4859-A365-F5B0FBB713C0}" destId="{B3B4DCC8-2AEB-496F-9F30-95F98503F30D}" srcOrd="0" destOrd="0" presId="urn:microsoft.com/office/officeart/2005/8/layout/vList2"/>
    <dgm:cxn modelId="{3F1EA35E-205B-4EAF-9269-2CA550123A52}" srcId="{6C6435EA-A18D-4EF8-A90C-92DC94677F56}" destId="{E5C5B475-DB07-4072-83BC-12BA07271E0B}" srcOrd="9" destOrd="0" parTransId="{E5B3AF97-4D5F-4E6E-BA55-D9C744A3FA9C}" sibTransId="{50D8EE94-1BC1-483F-AB1C-2C92646832F0}"/>
    <dgm:cxn modelId="{1B435841-22AC-4944-AD06-2254BED79FBC}" srcId="{6C6435EA-A18D-4EF8-A90C-92DC94677F56}" destId="{5A4BF03A-EB87-4002-A236-F5BB8FA98EAF}" srcOrd="3" destOrd="0" parTransId="{968A1044-8BE8-40C6-A256-9648CD8EAC5B}" sibTransId="{70623A27-2523-4AB2-A398-16C36EE7EFD3}"/>
    <dgm:cxn modelId="{C04AC541-E04A-4C70-98FE-5C215C025234}" srcId="{6C6435EA-A18D-4EF8-A90C-92DC94677F56}" destId="{271566BC-D4EF-4077-9017-1F04E31D97F2}" srcOrd="2" destOrd="0" parTransId="{68AF86D9-4A67-480F-8245-5E3EBFFB12B4}" sibTransId="{6EC56190-A8D2-47F2-9B71-FB0E8B099277}"/>
    <dgm:cxn modelId="{922FC444-FF6D-4D4A-9A9D-76EEB26C08C9}" type="presOf" srcId="{271566BC-D4EF-4077-9017-1F04E31D97F2}" destId="{2EECA445-A9E7-4662-8202-2FFE4F3B1B2D}" srcOrd="0" destOrd="0" presId="urn:microsoft.com/office/officeart/2005/8/layout/vList2"/>
    <dgm:cxn modelId="{1CD64565-F76C-4167-8652-E6635697D5C8}" type="presOf" srcId="{1ECB2FCC-AEB5-403C-B514-12C4F6BB1672}" destId="{180D76B9-1DB8-48C4-91A6-8E3218F20CCF}" srcOrd="0" destOrd="0" presId="urn:microsoft.com/office/officeart/2005/8/layout/vList2"/>
    <dgm:cxn modelId="{F924C94D-0EDF-4FA5-A77D-5FD078DDE4A7}" type="presOf" srcId="{5BBDCFFB-5BD5-4F51-B436-C9D00449A9B9}" destId="{3A75F7E2-9126-4D53-8E93-679E362CEE65}" srcOrd="0" destOrd="0" presId="urn:microsoft.com/office/officeart/2005/8/layout/vList2"/>
    <dgm:cxn modelId="{DCF1176E-0665-4183-B78F-D4EA3237F8C3}" srcId="{6C6435EA-A18D-4EF8-A90C-92DC94677F56}" destId="{96048915-81EC-4DC4-ADB8-20DF66872825}" srcOrd="15" destOrd="0" parTransId="{4660BD00-3ADF-4159-800E-11A7EA0D6ACA}" sibTransId="{E95523F5-A849-446A-A76A-F581F9D5EEEB}"/>
    <dgm:cxn modelId="{A8D88656-8CDB-4E94-B983-B94658BA17D0}" type="presOf" srcId="{850290FD-897F-4513-BC65-7DA4298FA5B0}" destId="{3A1A2D2E-6869-4F04-912F-4D740B8E623B}" srcOrd="0" destOrd="0" presId="urn:microsoft.com/office/officeart/2005/8/layout/vList2"/>
    <dgm:cxn modelId="{83C19B84-4BCD-4D0E-8B8D-41DE2C909952}" srcId="{6C6435EA-A18D-4EF8-A90C-92DC94677F56}" destId="{F9E60DED-68FB-4A51-9A9D-E0D1BAE5D93C}" srcOrd="17" destOrd="0" parTransId="{425DF68E-2674-45CA-97E0-E5B649E73EFB}" sibTransId="{CE202450-D49D-4B09-9615-8436CA5D3935}"/>
    <dgm:cxn modelId="{93BF25B7-0B32-48AA-BE8F-1B0124A58F82}" type="presOf" srcId="{848804A6-4B4A-4E33-8631-ED1C1F0EFD41}" destId="{D6F9619E-1C4E-4E60-A82A-7D7AB52415EA}" srcOrd="0" destOrd="0" presId="urn:microsoft.com/office/officeart/2005/8/layout/vList2"/>
    <dgm:cxn modelId="{903795BB-69BB-4940-9D51-85E5A49269A6}" type="presOf" srcId="{6C6435EA-A18D-4EF8-A90C-92DC94677F56}" destId="{C3F3B5AC-2A4F-4C9A-9D43-B56001330B5D}" srcOrd="0" destOrd="0" presId="urn:microsoft.com/office/officeart/2005/8/layout/vList2"/>
    <dgm:cxn modelId="{61BD9DBD-2A13-4C22-B8BA-21CD24DBD7E0}" type="presOf" srcId="{6FEE4916-2089-4795-8817-F22AAD2184C2}" destId="{FCC1450E-1473-49C9-82F0-3FC8ACA7DD5F}" srcOrd="0" destOrd="0" presId="urn:microsoft.com/office/officeart/2005/8/layout/vList2"/>
    <dgm:cxn modelId="{C19CA3BD-F73E-4ABF-940F-99140C906630}" srcId="{6C6435EA-A18D-4EF8-A90C-92DC94677F56}" destId="{95A3637A-4051-4859-A365-F5B0FBB713C0}" srcOrd="7" destOrd="0" parTransId="{84335DB6-BBFB-4DBA-9B2C-6B76F752BD71}" sibTransId="{E13AA1C1-BD0A-403F-AAC8-3F8AEA503F8A}"/>
    <dgm:cxn modelId="{C3D08CC0-B767-4152-9F37-E8EE9CDF97A1}" type="presOf" srcId="{6381A24C-5BC1-43BA-B65F-9783EC172E43}" destId="{DC8BBE6E-75B4-4BE2-910D-5AC9D0A1AC70}" srcOrd="0" destOrd="0" presId="urn:microsoft.com/office/officeart/2005/8/layout/vList2"/>
    <dgm:cxn modelId="{46745BC7-D8D6-4F1F-AEC2-FA42BCDC270E}" srcId="{6C6435EA-A18D-4EF8-A90C-92DC94677F56}" destId="{335E158A-5C44-4E35-807C-CB4C61272EC7}" srcOrd="16" destOrd="0" parTransId="{883B67CF-B337-4929-AEB6-57233FA54A5E}" sibTransId="{06E2B53F-4160-491E-96F9-8B844E889EEE}"/>
    <dgm:cxn modelId="{DF0A3BC9-4C48-4EEC-A562-4C25ED8284BD}" type="presOf" srcId="{5A4BF03A-EB87-4002-A236-F5BB8FA98EAF}" destId="{6CD35B14-2566-4ECD-AD7E-FB3CB24EA853}" srcOrd="0" destOrd="0" presId="urn:microsoft.com/office/officeart/2005/8/layout/vList2"/>
    <dgm:cxn modelId="{45642BD2-489C-4F8A-A9AF-AD81A0F3F8AF}" srcId="{6C6435EA-A18D-4EF8-A90C-92DC94677F56}" destId="{A6A90B77-1C37-48B2-B6EA-D44A1CC2D995}" srcOrd="8" destOrd="0" parTransId="{19DEE1A0-AFEC-44C5-A05A-20A7CC98AC57}" sibTransId="{7FB537A9-1657-4CBC-8EC9-DF10E8D5C9F7}"/>
    <dgm:cxn modelId="{43A33ED5-1E68-47F1-AC92-49A8318B7285}" srcId="{6C6435EA-A18D-4EF8-A90C-92DC94677F56}" destId="{6C9A17C1-B63E-4E28-9917-7FA6AC260DCC}" srcOrd="14" destOrd="0" parTransId="{EB4B4D53-4173-4704-83DF-34CA0A7324BA}" sibTransId="{4C2441E6-03CD-4074-86EB-EDB5C39FFF5E}"/>
    <dgm:cxn modelId="{A65BE9DF-6A95-4B54-98EC-6EACA995539C}" type="presOf" srcId="{F9E60DED-68FB-4A51-9A9D-E0D1BAE5D93C}" destId="{C1F6D22D-1FB1-461D-8335-F562A1F76EDE}" srcOrd="0" destOrd="0" presId="urn:microsoft.com/office/officeart/2005/8/layout/vList2"/>
    <dgm:cxn modelId="{2ADC92E1-A3DB-45B9-AB21-82BF4B28EF5A}" srcId="{6C6435EA-A18D-4EF8-A90C-92DC94677F56}" destId="{1EB199CF-89B2-4FDF-8805-D58A5A9439D8}" srcOrd="4" destOrd="0" parTransId="{E7F74CA7-6D69-449E-9A86-4C06C38D996A}" sibTransId="{3428A810-26FE-4610-910A-C185CB9C4795}"/>
    <dgm:cxn modelId="{A6E984E9-7E52-4153-802E-F44B940B20AE}" srcId="{6C6435EA-A18D-4EF8-A90C-92DC94677F56}" destId="{6FEE4916-2089-4795-8817-F22AAD2184C2}" srcOrd="10" destOrd="0" parTransId="{92A6F897-5EAE-4413-AD50-46F08034A714}" sibTransId="{B90361CE-261F-4536-8BCA-6E69DF41A7D1}"/>
    <dgm:cxn modelId="{686E02EC-9C13-489C-8CCC-4EE4FB9F475F}" type="presOf" srcId="{335E158A-5C44-4E35-807C-CB4C61272EC7}" destId="{AC79A6D6-CC83-4641-BE9A-762906445ADD}" srcOrd="0" destOrd="0" presId="urn:microsoft.com/office/officeart/2005/8/layout/vList2"/>
    <dgm:cxn modelId="{E57AC5ED-862E-46EA-8317-535006D47C9D}" srcId="{6C6435EA-A18D-4EF8-A90C-92DC94677F56}" destId="{3FEE1D32-9BD4-433A-8DB9-0A98599FC13E}" srcOrd="13" destOrd="0" parTransId="{4D47CC52-A1A6-4781-AE26-5F8F17A5D1B1}" sibTransId="{45CF158C-56CA-4284-B645-8A9105B02D0C}"/>
    <dgm:cxn modelId="{05A2DEED-AF6E-4EAE-A509-F1D214D0236D}" type="presOf" srcId="{A6A90B77-1C37-48B2-B6EA-D44A1CC2D995}" destId="{81311CF4-E8FE-4B2D-AA12-26354CACB146}" srcOrd="0" destOrd="0" presId="urn:microsoft.com/office/officeart/2005/8/layout/vList2"/>
    <dgm:cxn modelId="{04B8F1F6-7AAE-478D-8E78-61349FA0562E}" srcId="{6C6435EA-A18D-4EF8-A90C-92DC94677F56}" destId="{5BBDCFFB-5BD5-4F51-B436-C9D00449A9B9}" srcOrd="5" destOrd="0" parTransId="{559BA8D7-AF25-4E10-8A36-BBFF6FD82249}" sibTransId="{25EAF62A-2E1B-4FC7-9DC0-667BAFF13871}"/>
    <dgm:cxn modelId="{D07DF2F9-8FC0-44BD-929D-080881A6B7A0}" srcId="{6C6435EA-A18D-4EF8-A90C-92DC94677F56}" destId="{1ECB2FCC-AEB5-403C-B514-12C4F6BB1672}" srcOrd="12" destOrd="0" parTransId="{5871CA9A-A921-487E-9070-B7B97EE18D12}" sibTransId="{AF19DFB0-D6F4-428C-AA30-0C1B58B0E4EF}"/>
    <dgm:cxn modelId="{6850B4FC-BA44-48DA-BFA7-F2503F430C9A}" type="presOf" srcId="{6C9A17C1-B63E-4E28-9917-7FA6AC260DCC}" destId="{022A0125-9189-4184-B27B-F6C8BA64B6A1}" srcOrd="0" destOrd="0" presId="urn:microsoft.com/office/officeart/2005/8/layout/vList2"/>
    <dgm:cxn modelId="{4BD4FA24-B4D8-4A96-9422-3AC0BD68F221}" type="presParOf" srcId="{C3F3B5AC-2A4F-4C9A-9D43-B56001330B5D}" destId="{D6F9619E-1C4E-4E60-A82A-7D7AB52415EA}" srcOrd="0" destOrd="0" presId="urn:microsoft.com/office/officeart/2005/8/layout/vList2"/>
    <dgm:cxn modelId="{A514F02B-1D80-4B8F-93A6-D757B89D1491}" type="presParOf" srcId="{C3F3B5AC-2A4F-4C9A-9D43-B56001330B5D}" destId="{F911C222-381A-45F4-90F8-8272A6B4122F}" srcOrd="1" destOrd="0" presId="urn:microsoft.com/office/officeart/2005/8/layout/vList2"/>
    <dgm:cxn modelId="{0DEE41D3-1CF8-4EE5-A5D5-634B3BC7056A}" type="presParOf" srcId="{C3F3B5AC-2A4F-4C9A-9D43-B56001330B5D}" destId="{3A1A2D2E-6869-4F04-912F-4D740B8E623B}" srcOrd="2" destOrd="0" presId="urn:microsoft.com/office/officeart/2005/8/layout/vList2"/>
    <dgm:cxn modelId="{9D479106-7AF3-47FE-A68C-BA3FAA3C4B58}" type="presParOf" srcId="{C3F3B5AC-2A4F-4C9A-9D43-B56001330B5D}" destId="{AEEC52A1-9FCA-447B-BCD5-E6C76E177E22}" srcOrd="3" destOrd="0" presId="urn:microsoft.com/office/officeart/2005/8/layout/vList2"/>
    <dgm:cxn modelId="{0809C6A8-0A81-476D-86EA-2DDE60180B36}" type="presParOf" srcId="{C3F3B5AC-2A4F-4C9A-9D43-B56001330B5D}" destId="{2EECA445-A9E7-4662-8202-2FFE4F3B1B2D}" srcOrd="4" destOrd="0" presId="urn:microsoft.com/office/officeart/2005/8/layout/vList2"/>
    <dgm:cxn modelId="{1F037825-AE9D-4A27-9C2A-29D52E8BE735}" type="presParOf" srcId="{C3F3B5AC-2A4F-4C9A-9D43-B56001330B5D}" destId="{B772637F-1D4B-43A8-9CCD-89C459B682E3}" srcOrd="5" destOrd="0" presId="urn:microsoft.com/office/officeart/2005/8/layout/vList2"/>
    <dgm:cxn modelId="{86468B7E-F0E1-4A34-B412-372FD1C55D54}" type="presParOf" srcId="{C3F3B5AC-2A4F-4C9A-9D43-B56001330B5D}" destId="{6CD35B14-2566-4ECD-AD7E-FB3CB24EA853}" srcOrd="6" destOrd="0" presId="urn:microsoft.com/office/officeart/2005/8/layout/vList2"/>
    <dgm:cxn modelId="{82938E08-E59B-4C89-A259-ED5716427632}" type="presParOf" srcId="{C3F3B5AC-2A4F-4C9A-9D43-B56001330B5D}" destId="{3EC6ECAF-956D-4258-AB0E-9AC1AFDFE480}" srcOrd="7" destOrd="0" presId="urn:microsoft.com/office/officeart/2005/8/layout/vList2"/>
    <dgm:cxn modelId="{7C0A010C-25E1-4F51-A6A4-FAB54C48424C}" type="presParOf" srcId="{C3F3B5AC-2A4F-4C9A-9D43-B56001330B5D}" destId="{1D91FF62-0956-4471-9785-F7029B658D08}" srcOrd="8" destOrd="0" presId="urn:microsoft.com/office/officeart/2005/8/layout/vList2"/>
    <dgm:cxn modelId="{6BCA7E4F-537C-487C-BB8D-E52C1B2C2F3D}" type="presParOf" srcId="{C3F3B5AC-2A4F-4C9A-9D43-B56001330B5D}" destId="{3EE7F80D-A598-438A-8660-BF991142C523}" srcOrd="9" destOrd="0" presId="urn:microsoft.com/office/officeart/2005/8/layout/vList2"/>
    <dgm:cxn modelId="{F0185CFE-9777-4D25-AE43-F23E379D368D}" type="presParOf" srcId="{C3F3B5AC-2A4F-4C9A-9D43-B56001330B5D}" destId="{3A75F7E2-9126-4D53-8E93-679E362CEE65}" srcOrd="10" destOrd="0" presId="urn:microsoft.com/office/officeart/2005/8/layout/vList2"/>
    <dgm:cxn modelId="{8780F19E-7088-4D1B-8693-7CDE9268F269}" type="presParOf" srcId="{C3F3B5AC-2A4F-4C9A-9D43-B56001330B5D}" destId="{084EBBDB-D5A1-4057-9244-5869F30A9F24}" srcOrd="11" destOrd="0" presId="urn:microsoft.com/office/officeart/2005/8/layout/vList2"/>
    <dgm:cxn modelId="{4C352742-D3BC-4009-81C7-095B0776AED5}" type="presParOf" srcId="{C3F3B5AC-2A4F-4C9A-9D43-B56001330B5D}" destId="{DC8BBE6E-75B4-4BE2-910D-5AC9D0A1AC70}" srcOrd="12" destOrd="0" presId="urn:microsoft.com/office/officeart/2005/8/layout/vList2"/>
    <dgm:cxn modelId="{8E6A425A-194D-40E1-A7C2-3FE50E92F6BC}" type="presParOf" srcId="{C3F3B5AC-2A4F-4C9A-9D43-B56001330B5D}" destId="{28066BD7-B4BC-42E1-8507-DE4BBF647983}" srcOrd="13" destOrd="0" presId="urn:microsoft.com/office/officeart/2005/8/layout/vList2"/>
    <dgm:cxn modelId="{3E2FAB92-63A2-4056-831D-BAA2DDDB3ECD}" type="presParOf" srcId="{C3F3B5AC-2A4F-4C9A-9D43-B56001330B5D}" destId="{B3B4DCC8-2AEB-496F-9F30-95F98503F30D}" srcOrd="14" destOrd="0" presId="urn:microsoft.com/office/officeart/2005/8/layout/vList2"/>
    <dgm:cxn modelId="{DC0A8ADE-FCD9-49BC-9196-9E367BCCDE85}" type="presParOf" srcId="{C3F3B5AC-2A4F-4C9A-9D43-B56001330B5D}" destId="{F7AB4ECF-8534-4C59-8CC6-DCF41CA9F45B}" srcOrd="15" destOrd="0" presId="urn:microsoft.com/office/officeart/2005/8/layout/vList2"/>
    <dgm:cxn modelId="{7AD6D0FE-EC2A-43EB-8512-69D6B758ECD9}" type="presParOf" srcId="{C3F3B5AC-2A4F-4C9A-9D43-B56001330B5D}" destId="{81311CF4-E8FE-4B2D-AA12-26354CACB146}" srcOrd="16" destOrd="0" presId="urn:microsoft.com/office/officeart/2005/8/layout/vList2"/>
    <dgm:cxn modelId="{DE2C9B25-4931-4BBB-A01D-4A364A2576C7}" type="presParOf" srcId="{C3F3B5AC-2A4F-4C9A-9D43-B56001330B5D}" destId="{98633EDE-FEBA-444A-9563-0C39772A15C7}" srcOrd="17" destOrd="0" presId="urn:microsoft.com/office/officeart/2005/8/layout/vList2"/>
    <dgm:cxn modelId="{BE9370AA-A8F0-470A-B33A-57F851EF2AE3}" type="presParOf" srcId="{C3F3B5AC-2A4F-4C9A-9D43-B56001330B5D}" destId="{07A524AA-24A3-41E6-8274-8A009C09CCB9}" srcOrd="18" destOrd="0" presId="urn:microsoft.com/office/officeart/2005/8/layout/vList2"/>
    <dgm:cxn modelId="{47386F75-323C-44ED-8E47-797A966FECFA}" type="presParOf" srcId="{C3F3B5AC-2A4F-4C9A-9D43-B56001330B5D}" destId="{B68994C5-9FAA-4205-9EF2-EF03F1F360DB}" srcOrd="19" destOrd="0" presId="urn:microsoft.com/office/officeart/2005/8/layout/vList2"/>
    <dgm:cxn modelId="{6D55D9C9-D3F1-4B29-A994-7F62F8CD3840}" type="presParOf" srcId="{C3F3B5AC-2A4F-4C9A-9D43-B56001330B5D}" destId="{FCC1450E-1473-49C9-82F0-3FC8ACA7DD5F}" srcOrd="20" destOrd="0" presId="urn:microsoft.com/office/officeart/2005/8/layout/vList2"/>
    <dgm:cxn modelId="{C98C9888-7A63-4165-8733-FE989E241350}" type="presParOf" srcId="{C3F3B5AC-2A4F-4C9A-9D43-B56001330B5D}" destId="{8202DA0D-621F-4863-86C4-A3665B641868}" srcOrd="21" destOrd="0" presId="urn:microsoft.com/office/officeart/2005/8/layout/vList2"/>
    <dgm:cxn modelId="{0B293BAF-ED1C-4804-8B38-9D6BCB2896EE}" type="presParOf" srcId="{C3F3B5AC-2A4F-4C9A-9D43-B56001330B5D}" destId="{B3CBB946-F0C6-4F1E-AFE4-123A06C8BA13}" srcOrd="22" destOrd="0" presId="urn:microsoft.com/office/officeart/2005/8/layout/vList2"/>
    <dgm:cxn modelId="{0DFEB56D-39E2-48D3-A749-AB3711135AE6}" type="presParOf" srcId="{C3F3B5AC-2A4F-4C9A-9D43-B56001330B5D}" destId="{BB005F81-57BD-4163-B814-DE1D949B1F22}" srcOrd="23" destOrd="0" presId="urn:microsoft.com/office/officeart/2005/8/layout/vList2"/>
    <dgm:cxn modelId="{608CD765-C188-4894-AA5E-59602F994AF1}" type="presParOf" srcId="{C3F3B5AC-2A4F-4C9A-9D43-B56001330B5D}" destId="{180D76B9-1DB8-48C4-91A6-8E3218F20CCF}" srcOrd="24" destOrd="0" presId="urn:microsoft.com/office/officeart/2005/8/layout/vList2"/>
    <dgm:cxn modelId="{361F18A0-2FEA-4ECA-B955-C434528A8E90}" type="presParOf" srcId="{C3F3B5AC-2A4F-4C9A-9D43-B56001330B5D}" destId="{F88F53C4-E6F8-40C6-9E0D-F49BDEEB9277}" srcOrd="25" destOrd="0" presId="urn:microsoft.com/office/officeart/2005/8/layout/vList2"/>
    <dgm:cxn modelId="{D4AA6C75-C502-42D6-9B7D-90E32E39D318}" type="presParOf" srcId="{C3F3B5AC-2A4F-4C9A-9D43-B56001330B5D}" destId="{4ABA2ED3-05B8-4FE1-96CD-9EC486EBB800}" srcOrd="26" destOrd="0" presId="urn:microsoft.com/office/officeart/2005/8/layout/vList2"/>
    <dgm:cxn modelId="{23B4E1F7-C42A-46BD-B1DF-F1AC7221E1E2}" type="presParOf" srcId="{C3F3B5AC-2A4F-4C9A-9D43-B56001330B5D}" destId="{904B5CF2-451F-489A-B4AA-600F2B692E42}" srcOrd="27" destOrd="0" presId="urn:microsoft.com/office/officeart/2005/8/layout/vList2"/>
    <dgm:cxn modelId="{6B868306-57C3-49D3-88A6-C4071C67550C}" type="presParOf" srcId="{C3F3B5AC-2A4F-4C9A-9D43-B56001330B5D}" destId="{022A0125-9189-4184-B27B-F6C8BA64B6A1}" srcOrd="28" destOrd="0" presId="urn:microsoft.com/office/officeart/2005/8/layout/vList2"/>
    <dgm:cxn modelId="{2C06BD68-22BD-4F71-AE6B-278A0B6F7AE2}" type="presParOf" srcId="{C3F3B5AC-2A4F-4C9A-9D43-B56001330B5D}" destId="{92C618A4-A3EB-4E33-943E-BC4C902309DC}" srcOrd="29" destOrd="0" presId="urn:microsoft.com/office/officeart/2005/8/layout/vList2"/>
    <dgm:cxn modelId="{33D2CEF9-793D-4389-9167-67B757C268EF}" type="presParOf" srcId="{C3F3B5AC-2A4F-4C9A-9D43-B56001330B5D}" destId="{E124190D-4A37-4C09-84A5-92DE345EF7C9}" srcOrd="30" destOrd="0" presId="urn:microsoft.com/office/officeart/2005/8/layout/vList2"/>
    <dgm:cxn modelId="{87EE205B-5204-4D3F-AA3F-3B0AE7BBCA8E}" type="presParOf" srcId="{C3F3B5AC-2A4F-4C9A-9D43-B56001330B5D}" destId="{9F4F0BD0-1452-400D-B703-61CD1EBC37DF}" srcOrd="31" destOrd="0" presId="urn:microsoft.com/office/officeart/2005/8/layout/vList2"/>
    <dgm:cxn modelId="{EC16B6E3-A760-4FC3-97F6-E8638D195158}" type="presParOf" srcId="{C3F3B5AC-2A4F-4C9A-9D43-B56001330B5D}" destId="{AC79A6D6-CC83-4641-BE9A-762906445ADD}" srcOrd="32" destOrd="0" presId="urn:microsoft.com/office/officeart/2005/8/layout/vList2"/>
    <dgm:cxn modelId="{1955E05F-0822-42A6-94E4-DE43893A8EB1}" type="presParOf" srcId="{C3F3B5AC-2A4F-4C9A-9D43-B56001330B5D}" destId="{913B5644-8AE7-4875-8698-51FEA9471186}" srcOrd="33" destOrd="0" presId="urn:microsoft.com/office/officeart/2005/8/layout/vList2"/>
    <dgm:cxn modelId="{9B21A740-EFCA-4743-8143-625030DDED98}" type="presParOf" srcId="{C3F3B5AC-2A4F-4C9A-9D43-B56001330B5D}" destId="{C1F6D22D-1FB1-461D-8335-F562A1F76EDE}" srcOrd="3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9619E-1C4E-4E60-A82A-7D7AB52415EA}">
      <dsp:nvSpPr>
        <dsp:cNvPr id="0" name=""/>
        <dsp:cNvSpPr/>
      </dsp:nvSpPr>
      <dsp:spPr>
        <a:xfrm>
          <a:off x="0" y="2505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id: </a:t>
          </a:r>
          <a:r>
            <a:rPr lang="ru-RU" sz="800" b="0" i="0" kern="1200"/>
            <a:t>унікальний ідентифікатор кожного бронювання</a:t>
          </a:r>
          <a:endParaRPr lang="uk-UA" sz="800" kern="1200"/>
        </a:p>
      </dsp:txBody>
      <dsp:txXfrm>
        <a:off x="9138" y="259640"/>
        <a:ext cx="6568902" cy="168924"/>
      </dsp:txXfrm>
    </dsp:sp>
    <dsp:sp modelId="{3A1A2D2E-6869-4F04-912F-4D740B8E623B}">
      <dsp:nvSpPr>
        <dsp:cNvPr id="0" name=""/>
        <dsp:cNvSpPr/>
      </dsp:nvSpPr>
      <dsp:spPr>
        <a:xfrm>
          <a:off x="0" y="4607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no_of_adults:</a:t>
          </a:r>
          <a:r>
            <a:rPr lang="en-US" sz="800" b="0" i="0" kern="1200"/>
            <a:t> </a:t>
          </a:r>
          <a:r>
            <a:rPr lang="ru-RU" sz="800" b="0" i="0" kern="1200"/>
            <a:t>Кількість дорослих</a:t>
          </a:r>
          <a:endParaRPr lang="uk-UA" sz="800" kern="1200"/>
        </a:p>
      </dsp:txBody>
      <dsp:txXfrm>
        <a:off x="9138" y="469880"/>
        <a:ext cx="6568902" cy="168924"/>
      </dsp:txXfrm>
    </dsp:sp>
    <dsp:sp modelId="{2EECA445-A9E7-4662-8202-2FFE4F3B1B2D}">
      <dsp:nvSpPr>
        <dsp:cNvPr id="0" name=""/>
        <dsp:cNvSpPr/>
      </dsp:nvSpPr>
      <dsp:spPr>
        <a:xfrm>
          <a:off x="0" y="6709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no_of_children: </a:t>
          </a:r>
          <a:r>
            <a:rPr lang="ru-RU" sz="800" b="0" i="0" kern="1200"/>
            <a:t>Кількість дітей</a:t>
          </a:r>
          <a:endParaRPr lang="uk-UA" sz="800" kern="1200"/>
        </a:p>
      </dsp:txBody>
      <dsp:txXfrm>
        <a:off x="9138" y="680120"/>
        <a:ext cx="6568902" cy="168924"/>
      </dsp:txXfrm>
    </dsp:sp>
    <dsp:sp modelId="{6CD35B14-2566-4ECD-AD7E-FB3CB24EA853}">
      <dsp:nvSpPr>
        <dsp:cNvPr id="0" name=""/>
        <dsp:cNvSpPr/>
      </dsp:nvSpPr>
      <dsp:spPr>
        <a:xfrm>
          <a:off x="0" y="8812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no_of_weekend_nights: </a:t>
          </a:r>
          <a:r>
            <a:rPr lang="ru-RU" sz="800" b="0" i="0" kern="1200"/>
            <a:t>Кількість ночей у вихідні (субота або неділя), які гості провели або забронювали для перебування в готелі</a:t>
          </a:r>
          <a:endParaRPr lang="uk-UA" sz="800" kern="1200"/>
        </a:p>
      </dsp:txBody>
      <dsp:txXfrm>
        <a:off x="9138" y="890360"/>
        <a:ext cx="6568902" cy="168924"/>
      </dsp:txXfrm>
    </dsp:sp>
    <dsp:sp modelId="{1D91FF62-0956-4471-9785-F7029B658D08}">
      <dsp:nvSpPr>
        <dsp:cNvPr id="0" name=""/>
        <dsp:cNvSpPr/>
      </dsp:nvSpPr>
      <dsp:spPr>
        <a:xfrm>
          <a:off x="0" y="10914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no_of_week_nights: </a:t>
          </a:r>
          <a:r>
            <a:rPr lang="ru-RU" sz="800" b="0" i="0" kern="1200"/>
            <a:t>Кількість ночей у будні (з понеділка по п'ятницю), які гості провели або забронювали для перебування в готелі</a:t>
          </a:r>
          <a:endParaRPr lang="uk-UA" sz="800" kern="1200"/>
        </a:p>
      </dsp:txBody>
      <dsp:txXfrm>
        <a:off x="9138" y="1100600"/>
        <a:ext cx="6568902" cy="168924"/>
      </dsp:txXfrm>
    </dsp:sp>
    <dsp:sp modelId="{3A75F7E2-9126-4D53-8E93-679E362CEE65}">
      <dsp:nvSpPr>
        <dsp:cNvPr id="0" name=""/>
        <dsp:cNvSpPr/>
      </dsp:nvSpPr>
      <dsp:spPr>
        <a:xfrm>
          <a:off x="0" y="13017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type_of_meal_plan: </a:t>
          </a:r>
          <a:r>
            <a:rPr lang="ru-RU" sz="800" b="0" i="0" kern="1200"/>
            <a:t>Тип харчування, заброньований клієнтом</a:t>
          </a:r>
          <a:endParaRPr lang="uk-UA" sz="800" kern="1200"/>
        </a:p>
      </dsp:txBody>
      <dsp:txXfrm>
        <a:off x="9138" y="1310840"/>
        <a:ext cx="6568902" cy="168924"/>
      </dsp:txXfrm>
    </dsp:sp>
    <dsp:sp modelId="{DC8BBE6E-75B4-4BE2-910D-5AC9D0A1AC70}">
      <dsp:nvSpPr>
        <dsp:cNvPr id="0" name=""/>
        <dsp:cNvSpPr/>
      </dsp:nvSpPr>
      <dsp:spPr>
        <a:xfrm>
          <a:off x="0" y="15119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required_car_parking_space: </a:t>
          </a:r>
          <a:r>
            <a:rPr lang="ru-RU" sz="800" b="0" i="0" kern="1200"/>
            <a:t>Чи потрібне клієнту місце для паркування автомобіля? (0 - Ні, 1 - Так)</a:t>
          </a:r>
          <a:endParaRPr lang="uk-UA" sz="800" kern="1200"/>
        </a:p>
      </dsp:txBody>
      <dsp:txXfrm>
        <a:off x="9138" y="1521080"/>
        <a:ext cx="6568902" cy="168924"/>
      </dsp:txXfrm>
    </dsp:sp>
    <dsp:sp modelId="{B3B4DCC8-2AEB-496F-9F30-95F98503F30D}">
      <dsp:nvSpPr>
        <dsp:cNvPr id="0" name=""/>
        <dsp:cNvSpPr/>
      </dsp:nvSpPr>
      <dsp:spPr>
        <a:xfrm>
          <a:off x="0" y="17221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room_type_reserved: </a:t>
          </a:r>
          <a:r>
            <a:rPr lang="ru-RU" sz="800" b="0" i="0" kern="1200"/>
            <a:t>Тип заброньованого номера. Значення закодовані готелями </a:t>
          </a:r>
          <a:r>
            <a:rPr lang="en-US" sz="800" b="0" i="0" kern="1200"/>
            <a:t>INN.</a:t>
          </a:r>
          <a:endParaRPr lang="uk-UA" sz="800" kern="1200"/>
        </a:p>
      </dsp:txBody>
      <dsp:txXfrm>
        <a:off x="9138" y="1731320"/>
        <a:ext cx="6568902" cy="168924"/>
      </dsp:txXfrm>
    </dsp:sp>
    <dsp:sp modelId="{81311CF4-E8FE-4B2D-AA12-26354CACB146}">
      <dsp:nvSpPr>
        <dsp:cNvPr id="0" name=""/>
        <dsp:cNvSpPr/>
      </dsp:nvSpPr>
      <dsp:spPr>
        <a:xfrm>
          <a:off x="0" y="19324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lead_time: </a:t>
          </a:r>
          <a:r>
            <a:rPr lang="ru-RU" sz="800" b="0" i="0" kern="1200"/>
            <a:t>Кількість днів між датою бронювання та датою прибуття</a:t>
          </a:r>
          <a:endParaRPr lang="uk-UA" sz="800" kern="1200"/>
        </a:p>
      </dsp:txBody>
      <dsp:txXfrm>
        <a:off x="9138" y="1941560"/>
        <a:ext cx="6568902" cy="168924"/>
      </dsp:txXfrm>
    </dsp:sp>
    <dsp:sp modelId="{07A524AA-24A3-41E6-8274-8A009C09CCB9}">
      <dsp:nvSpPr>
        <dsp:cNvPr id="0" name=""/>
        <dsp:cNvSpPr/>
      </dsp:nvSpPr>
      <dsp:spPr>
        <a:xfrm>
          <a:off x="0" y="21426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arrival_year: </a:t>
          </a:r>
          <a:r>
            <a:rPr lang="ru-RU" sz="800" b="0" i="0" kern="1200"/>
            <a:t>Рік прибуття</a:t>
          </a:r>
          <a:endParaRPr lang="uk-UA" sz="800" kern="1200"/>
        </a:p>
      </dsp:txBody>
      <dsp:txXfrm>
        <a:off x="9138" y="2151800"/>
        <a:ext cx="6568902" cy="168924"/>
      </dsp:txXfrm>
    </dsp:sp>
    <dsp:sp modelId="{FCC1450E-1473-49C9-82F0-3FC8ACA7DD5F}">
      <dsp:nvSpPr>
        <dsp:cNvPr id="0" name=""/>
        <dsp:cNvSpPr/>
      </dsp:nvSpPr>
      <dsp:spPr>
        <a:xfrm>
          <a:off x="0" y="23529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arrival_month: </a:t>
          </a:r>
          <a:r>
            <a:rPr lang="ru-RU" sz="800" b="0" i="0" kern="1200"/>
            <a:t>Місяць прибуття</a:t>
          </a:r>
          <a:endParaRPr lang="uk-UA" sz="800" kern="1200"/>
        </a:p>
      </dsp:txBody>
      <dsp:txXfrm>
        <a:off x="9138" y="2362040"/>
        <a:ext cx="6568902" cy="168924"/>
      </dsp:txXfrm>
    </dsp:sp>
    <dsp:sp modelId="{B3CBB946-F0C6-4F1E-AFE4-123A06C8BA13}">
      <dsp:nvSpPr>
        <dsp:cNvPr id="0" name=""/>
        <dsp:cNvSpPr/>
      </dsp:nvSpPr>
      <dsp:spPr>
        <a:xfrm>
          <a:off x="0" y="25631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arrival_date: </a:t>
          </a:r>
          <a:r>
            <a:rPr lang="ru-RU" sz="800" b="0" i="0" kern="1200"/>
            <a:t>День місяця прибуття</a:t>
          </a:r>
          <a:endParaRPr lang="uk-UA" sz="800" kern="1200"/>
        </a:p>
      </dsp:txBody>
      <dsp:txXfrm>
        <a:off x="9138" y="2572280"/>
        <a:ext cx="6568902" cy="168924"/>
      </dsp:txXfrm>
    </dsp:sp>
    <dsp:sp modelId="{180D76B9-1DB8-48C4-91A6-8E3218F20CCF}">
      <dsp:nvSpPr>
        <dsp:cNvPr id="0" name=""/>
        <dsp:cNvSpPr/>
      </dsp:nvSpPr>
      <dsp:spPr>
        <a:xfrm>
          <a:off x="0" y="27733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market_segment_type: </a:t>
          </a:r>
          <a:r>
            <a:rPr lang="ru-RU" sz="800" b="0" i="0" kern="1200"/>
            <a:t>Призначення ринкового сегменту</a:t>
          </a:r>
          <a:endParaRPr lang="uk-UA" sz="800" kern="1200"/>
        </a:p>
      </dsp:txBody>
      <dsp:txXfrm>
        <a:off x="9138" y="2782520"/>
        <a:ext cx="6568902" cy="168924"/>
      </dsp:txXfrm>
    </dsp:sp>
    <dsp:sp modelId="{4ABA2ED3-05B8-4FE1-96CD-9EC486EBB800}">
      <dsp:nvSpPr>
        <dsp:cNvPr id="0" name=""/>
        <dsp:cNvSpPr/>
      </dsp:nvSpPr>
      <dsp:spPr>
        <a:xfrm>
          <a:off x="0" y="29836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repeated_guest: </a:t>
          </a:r>
          <a:r>
            <a:rPr lang="ru-RU" sz="800" b="0" i="0" kern="1200"/>
            <a:t>Чи є клієнт постійним гостем? (0 - Ні, 1 - Так)</a:t>
          </a:r>
          <a:endParaRPr lang="uk-UA" sz="800" kern="1200"/>
        </a:p>
      </dsp:txBody>
      <dsp:txXfrm>
        <a:off x="9138" y="2992760"/>
        <a:ext cx="6568902" cy="168924"/>
      </dsp:txXfrm>
    </dsp:sp>
    <dsp:sp modelId="{022A0125-9189-4184-B27B-F6C8BA64B6A1}">
      <dsp:nvSpPr>
        <dsp:cNvPr id="0" name=""/>
        <dsp:cNvSpPr/>
      </dsp:nvSpPr>
      <dsp:spPr>
        <a:xfrm>
          <a:off x="0" y="31938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no_of_previous_cancellations: </a:t>
          </a:r>
          <a:r>
            <a:rPr lang="ru-RU" sz="800" b="0" i="0" kern="1200"/>
            <a:t>Кількість попередніх бронювань, скасованих клієнтом перед поточним бронюванням</a:t>
          </a:r>
          <a:endParaRPr lang="uk-UA" sz="800" kern="1200"/>
        </a:p>
      </dsp:txBody>
      <dsp:txXfrm>
        <a:off x="9138" y="3203000"/>
        <a:ext cx="6568902" cy="168924"/>
      </dsp:txXfrm>
    </dsp:sp>
    <dsp:sp modelId="{E124190D-4A37-4C09-84A5-92DE345EF7C9}">
      <dsp:nvSpPr>
        <dsp:cNvPr id="0" name=""/>
        <dsp:cNvSpPr/>
      </dsp:nvSpPr>
      <dsp:spPr>
        <a:xfrm>
          <a:off x="0" y="34041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no_of_previous_bookings_not_canceled: </a:t>
          </a:r>
          <a:r>
            <a:rPr lang="ru-RU" sz="800" b="0" i="0" kern="1200"/>
            <a:t>Кількість попередніх бронювань, не скасованих клієнтом перед поточним бронюванням</a:t>
          </a:r>
          <a:endParaRPr lang="uk-UA" sz="800" kern="1200"/>
        </a:p>
      </dsp:txBody>
      <dsp:txXfrm>
        <a:off x="9138" y="3413240"/>
        <a:ext cx="6568902" cy="168924"/>
      </dsp:txXfrm>
    </dsp:sp>
    <dsp:sp modelId="{AC79A6D6-CC83-4641-BE9A-762906445ADD}">
      <dsp:nvSpPr>
        <dsp:cNvPr id="0" name=""/>
        <dsp:cNvSpPr/>
      </dsp:nvSpPr>
      <dsp:spPr>
        <a:xfrm>
          <a:off x="0" y="36143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avg_price_per_room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Середня ціна за номер на день; ціни на номери динамічні. (в євро)</a:t>
          </a:r>
          <a:endParaRPr lang="uk-UA" sz="800" kern="1200" noProof="0" dirty="0"/>
        </a:p>
      </dsp:txBody>
      <dsp:txXfrm>
        <a:off x="9138" y="3623480"/>
        <a:ext cx="6568902" cy="168924"/>
      </dsp:txXfrm>
    </dsp:sp>
    <dsp:sp modelId="{C1F6D22D-1FB1-461D-8335-F562A1F76EDE}">
      <dsp:nvSpPr>
        <dsp:cNvPr id="0" name=""/>
        <dsp:cNvSpPr/>
      </dsp:nvSpPr>
      <dsp:spPr>
        <a:xfrm>
          <a:off x="0" y="38245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no_of_special_requests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Загальна кількість особливих бажань, зроблених клієнтом (наприклад, високий поверх, вид з номера тощо)</a:t>
          </a:r>
          <a:endParaRPr lang="uk-UA" sz="800" kern="1200" noProof="0" dirty="0"/>
        </a:p>
      </dsp:txBody>
      <dsp:txXfrm>
        <a:off x="9138" y="3833720"/>
        <a:ext cx="6568902" cy="16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18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62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76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2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628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7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526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602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530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1f2e6270ebd_0_4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1f2e6270ebd_0_4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121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42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1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176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321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978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35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03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622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46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96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33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401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533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163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44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440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63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322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02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63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84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5181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969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922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4022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6019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9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507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374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4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926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902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6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841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7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89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>
            <a:spLocks noGrp="1"/>
          </p:cNvSpPr>
          <p:nvPr>
            <p:ph type="pic" idx="2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776" name="Google Shape;776;p7"/>
            <p:cNvSpPr/>
            <p:nvPr/>
          </p:nvSpPr>
          <p:spPr>
            <a:xfrm>
              <a:off x="4089960" y="2835360"/>
              <a:ext cx="90360" cy="540000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388760" y="2589480"/>
              <a:ext cx="90000" cy="420480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39360" y="2835360"/>
              <a:ext cx="90360" cy="174600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>
            <a:xfrm>
              <a:off x="4538160" y="2589480"/>
              <a:ext cx="90000" cy="96516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"/>
          <p:cNvSpPr txBox="1">
            <a:spLocks noGrp="1"/>
          </p:cNvSpPr>
          <p:nvPr>
            <p:ph type="subTitle" idx="1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87" name="Google Shape;787;p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>
            <a:spLocks noGrp="1"/>
          </p:cNvSpPr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8" r:id="rId10"/>
    <p:sldLayoutId id="214748366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27"/>
          <p:cNvSpPr txBox="1">
            <a:spLocks noGrp="1"/>
          </p:cNvSpPr>
          <p:nvPr>
            <p:ph type="subTitle" idx="1"/>
          </p:nvPr>
        </p:nvSpPr>
        <p:spPr>
          <a:xfrm>
            <a:off x="810228" y="2410384"/>
            <a:ext cx="7721400" cy="2020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Склад команди: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Пономаренко Олександр (КМ-12)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Борисенко Данило (КМ-11)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Земляний Даниїл (КМ-12)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Лук'яненко Василь (КМ-13)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Заіченко Дамир (КМ-13)</a:t>
            </a:r>
            <a:endParaRPr lang="uk-UA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810228" y="1095935"/>
            <a:ext cx="7646945" cy="101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500" b="1" dirty="0"/>
              <a:t>Бронювання в готелі</a:t>
            </a:r>
            <a:endParaRPr sz="4500" b="1" dirty="0"/>
          </a:p>
        </p:txBody>
      </p:sp>
      <p:sp>
        <p:nvSpPr>
          <p:cNvPr id="4" name="Google Shape;2590;p27">
            <a:extLst>
              <a:ext uri="{FF2B5EF4-FFF2-40B4-BE49-F238E27FC236}">
                <a16:creationId xmlns:a16="http://schemas.microsoft.com/office/drawing/2014/main" id="{3B320952-CAEA-4141-82E5-05762C0B4D66}"/>
              </a:ext>
            </a:extLst>
          </p:cNvPr>
          <p:cNvSpPr txBox="1">
            <a:spLocks/>
          </p:cNvSpPr>
          <p:nvPr/>
        </p:nvSpPr>
        <p:spPr>
          <a:xfrm>
            <a:off x="686827" y="597736"/>
            <a:ext cx="7646945" cy="69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400" dirty="0"/>
              <a:t>Груповий проект з аналізу даних </a:t>
            </a:r>
            <a:r>
              <a:rPr lang="en-US" sz="2400" dirty="0"/>
              <a:t> </a:t>
            </a:r>
            <a:endParaRPr lang="uk-UA" sz="2400" dirty="0"/>
          </a:p>
          <a:p>
            <a:r>
              <a:rPr lang="ru-RU" sz="2400" dirty="0"/>
              <a:t>(</a:t>
            </a:r>
            <a:r>
              <a:rPr lang="uk-UA" sz="2400" noProof="1"/>
              <a:t>Лаб</a:t>
            </a:r>
            <a:r>
              <a:rPr lang="uk-UA" sz="2400" dirty="0"/>
              <a:t> 2. Статистичне виведення</a:t>
            </a:r>
            <a:r>
              <a:rPr lang="ru-RU" sz="2400" dirty="0"/>
              <a:t>)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9888" y="0"/>
            <a:ext cx="6391829" cy="10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0FF05-E4B3-41E3-9782-AA0A5989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715346" y="1404237"/>
            <a:ext cx="5537359" cy="3417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BB520E-0DE2-454D-8139-3DE0E92BC42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826" y="1086101"/>
            <a:ext cx="5240494" cy="3234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36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9D396AD-72EB-41DE-83FF-C4BB16F4ACAB}"/>
              </a:ext>
            </a:extLst>
          </p:cNvPr>
          <p:cNvSpPr/>
          <p:nvPr/>
        </p:nvSpPr>
        <p:spPr>
          <a:xfrm>
            <a:off x="6449834" y="1816500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A34C37E-DDF1-44E7-845F-8A1CCE73AD84}"/>
              </a:ext>
            </a:extLst>
          </p:cNvPr>
          <p:cNvSpPr/>
          <p:nvPr/>
        </p:nvSpPr>
        <p:spPr>
          <a:xfrm>
            <a:off x="1577343" y="1816500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9888" y="0"/>
            <a:ext cx="6391829" cy="10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FF4CB8-61EE-4A1D-A900-8EA39EA9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156429"/>
            <a:ext cx="5626879" cy="3472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10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0E57F82-3BE8-41FE-B772-9712DCADEC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57399" y="1156429"/>
            <a:ext cx="5626879" cy="3472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9888" y="0"/>
            <a:ext cx="6391829" cy="10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DCC62C-6FF2-4EAC-AE1E-08411987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4" y="1573307"/>
            <a:ext cx="4292473" cy="264906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B72D34-858B-4B89-8AF0-F31E61E5A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684" y="1573307"/>
            <a:ext cx="4292473" cy="264906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91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BB4CED7-5D2D-4588-814C-9B56E5D1BEE0}"/>
              </a:ext>
            </a:extLst>
          </p:cNvPr>
          <p:cNvSpPr/>
          <p:nvPr/>
        </p:nvSpPr>
        <p:spPr>
          <a:xfrm>
            <a:off x="6538532" y="1816500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5DF5BB8-30FE-4A3E-A930-CB33F826B0D3}"/>
              </a:ext>
            </a:extLst>
          </p:cNvPr>
          <p:cNvSpPr/>
          <p:nvPr/>
        </p:nvSpPr>
        <p:spPr>
          <a:xfrm>
            <a:off x="1535775" y="1816500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9888" y="0"/>
            <a:ext cx="6391829" cy="10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D87CA-2FD3-4CEE-89B2-EA529EB5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12" y="1119258"/>
            <a:ext cx="5781583" cy="3568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35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9888" y="0"/>
            <a:ext cx="6391829" cy="10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D87CA-2FD3-4CEE-89B2-EA529EB5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03612" y="1119258"/>
            <a:ext cx="5781583" cy="3568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0952DB-5B89-4AC7-BF8E-330A4A095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45" y="1573307"/>
            <a:ext cx="4204359" cy="2594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5CABD5-55A5-4732-840E-98DE23107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42" y="1573306"/>
            <a:ext cx="4204359" cy="259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7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2864048" y="0"/>
            <a:ext cx="6222844" cy="467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65000"/>
                  </a:schemeClr>
                </a:solidFill>
              </a:rPr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77341" y="297845"/>
            <a:ext cx="749234" cy="753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63499" y="90759"/>
            <a:ext cx="335480" cy="41417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027412" y="81932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1D94D50A-E51A-4847-9301-46D17BDAD702}"/>
              </a:ext>
            </a:extLst>
          </p:cNvPr>
          <p:cNvSpPr txBox="1">
            <a:spLocks/>
          </p:cNvSpPr>
          <p:nvPr/>
        </p:nvSpPr>
        <p:spPr>
          <a:xfrm>
            <a:off x="8217318" y="448513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№15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4B2F7E4F-1AB6-4434-8D5D-C24229366993}"/>
              </a:ext>
            </a:extLst>
          </p:cNvPr>
          <p:cNvSpPr txBox="1">
            <a:spLocks/>
          </p:cNvSpPr>
          <p:nvPr/>
        </p:nvSpPr>
        <p:spPr>
          <a:xfrm>
            <a:off x="1425738" y="332514"/>
            <a:ext cx="4100451" cy="54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Множинне тестування</a:t>
            </a:r>
            <a:endParaRPr lang="uk-UA" sz="12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B5F935-FE9B-44E4-8310-30EAB3FF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2" y="1970546"/>
            <a:ext cx="6423608" cy="1791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65FD7715-13D1-4E15-BF4E-C50591969D95}"/>
              </a:ext>
            </a:extLst>
          </p:cNvPr>
          <p:cNvSpPr txBox="1">
            <a:spLocks/>
          </p:cNvSpPr>
          <p:nvPr/>
        </p:nvSpPr>
        <p:spPr>
          <a:xfrm>
            <a:off x="598979" y="1098034"/>
            <a:ext cx="7314850" cy="66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1) Протестуємо гіпотезу </a:t>
            </a:r>
            <a:r>
              <a:rPr lang="en-US" sz="1600" b="1" dirty="0"/>
              <a:t>H0:</a:t>
            </a:r>
            <a:r>
              <a:rPr lang="uk-UA" sz="1600" b="1" dirty="0"/>
              <a:t> середня</a:t>
            </a:r>
            <a:r>
              <a:rPr lang="en-US" sz="1600" b="1" dirty="0"/>
              <a:t> </a:t>
            </a:r>
            <a:r>
              <a:rPr lang="uk-UA" sz="1600" b="1" dirty="0"/>
              <a:t>кількість людей в різних кімнатах однакова</a:t>
            </a:r>
            <a:endParaRPr lang="uk-UA" sz="1200" b="1" dirty="0"/>
          </a:p>
        </p:txBody>
      </p:sp>
    </p:spTree>
    <p:extLst>
      <p:ext uri="{BB962C8B-B14F-4D97-AF65-F5344CB8AC3E}">
        <p14:creationId xmlns:p14="http://schemas.microsoft.com/office/powerpoint/2010/main" val="373127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2921156" y="0"/>
            <a:ext cx="6222844" cy="467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65000"/>
                  </a:schemeClr>
                </a:solidFill>
              </a:rPr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77341" y="297845"/>
            <a:ext cx="749234" cy="753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63499" y="90759"/>
            <a:ext cx="335480" cy="41417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027412" y="81932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1D94D50A-E51A-4847-9301-46D17BDAD702}"/>
              </a:ext>
            </a:extLst>
          </p:cNvPr>
          <p:cNvSpPr txBox="1">
            <a:spLocks/>
          </p:cNvSpPr>
          <p:nvPr/>
        </p:nvSpPr>
        <p:spPr>
          <a:xfrm>
            <a:off x="8217318" y="448513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B5F935-FE9B-44E4-8310-30EAB3FF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8979" y="3617907"/>
            <a:ext cx="4367335" cy="1217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65FD7715-13D1-4E15-BF4E-C50591969D95}"/>
              </a:ext>
            </a:extLst>
          </p:cNvPr>
          <p:cNvSpPr txBox="1">
            <a:spLocks/>
          </p:cNvSpPr>
          <p:nvPr/>
        </p:nvSpPr>
        <p:spPr>
          <a:xfrm>
            <a:off x="5160219" y="3617907"/>
            <a:ext cx="3491886" cy="101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400" b="1" dirty="0">
                <a:solidFill>
                  <a:schemeClr val="accent6">
                    <a:lumMod val="65000"/>
                  </a:schemeClr>
                </a:solidFill>
              </a:rPr>
              <a:t>1) Протестуємо гіпотезу </a:t>
            </a:r>
            <a:r>
              <a:rPr lang="ru-RU" sz="1400" b="1" dirty="0">
                <a:solidFill>
                  <a:schemeClr val="accent6">
                    <a:lumMod val="65000"/>
                  </a:schemeClr>
                </a:solidFill>
              </a:rPr>
              <a:t>H0: </a:t>
            </a:r>
            <a:r>
              <a:rPr lang="uk-UA" sz="1400" b="1" dirty="0">
                <a:solidFill>
                  <a:schemeClr val="accent6">
                    <a:lumMod val="65000"/>
                  </a:schemeClr>
                </a:solidFill>
              </a:rPr>
              <a:t>середня кількість людей в різних кімнатах однакова</a:t>
            </a:r>
          </a:p>
          <a:p>
            <a:pPr algn="l"/>
            <a:endParaRPr lang="uk-UA" sz="12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7" name="Google Shape;2692;p31">
            <a:extLst>
              <a:ext uri="{FF2B5EF4-FFF2-40B4-BE49-F238E27FC236}">
                <a16:creationId xmlns:a16="http://schemas.microsoft.com/office/drawing/2014/main" id="{C8407B80-248E-4C6F-A306-1E47D0933DB0}"/>
              </a:ext>
            </a:extLst>
          </p:cNvPr>
          <p:cNvSpPr txBox="1">
            <a:spLocks/>
          </p:cNvSpPr>
          <p:nvPr/>
        </p:nvSpPr>
        <p:spPr>
          <a:xfrm>
            <a:off x="1425738" y="819320"/>
            <a:ext cx="6664756" cy="85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2) Протестуємо гіпотезу </a:t>
            </a:r>
            <a:r>
              <a:rPr lang="en-US" sz="1600" b="1" dirty="0"/>
              <a:t>H0: </a:t>
            </a:r>
            <a:r>
              <a:rPr lang="uk-UA" sz="1600" b="1" dirty="0"/>
              <a:t>середня ціна в різних кімнатах однакова</a:t>
            </a:r>
            <a:endParaRPr lang="uk-UA" sz="1200" b="1" dirty="0"/>
          </a:p>
          <a:p>
            <a:pPr algn="l"/>
            <a:endParaRPr lang="uk-UA" sz="1200" b="1" dirty="0"/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ECD09AB9-C94D-4B9A-A2B9-62ED0BE141A1}"/>
              </a:ext>
            </a:extLst>
          </p:cNvPr>
          <p:cNvSpPr txBox="1">
            <a:spLocks/>
          </p:cNvSpPr>
          <p:nvPr/>
        </p:nvSpPr>
        <p:spPr>
          <a:xfrm>
            <a:off x="1379635" y="233173"/>
            <a:ext cx="4100451" cy="54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Множинне тестування</a:t>
            </a:r>
            <a:endParaRPr lang="uk-UA" sz="1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E2DA7-0065-43CC-BD38-34C87FBDA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64" y="1551452"/>
            <a:ext cx="6538512" cy="1851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776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755428" y="118185"/>
            <a:ext cx="6391829" cy="772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Чи є істотною наявність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E5A69-5094-4A6A-82A3-4358BD02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5" y="2169678"/>
            <a:ext cx="8382532" cy="142509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DC70303E-B1D4-417B-B5DE-C8450BA6B5E4}"/>
              </a:ext>
            </a:extLst>
          </p:cNvPr>
          <p:cNvSpPr txBox="1">
            <a:spLocks/>
          </p:cNvSpPr>
          <p:nvPr/>
        </p:nvSpPr>
        <p:spPr>
          <a:xfrm>
            <a:off x="1556265" y="1319263"/>
            <a:ext cx="6391829" cy="7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середнього числа особливих побажань для кожного типу номеру</a:t>
            </a:r>
          </a:p>
        </p:txBody>
      </p:sp>
    </p:spTree>
    <p:extLst>
      <p:ext uri="{BB962C8B-B14F-4D97-AF65-F5344CB8AC3E}">
        <p14:creationId xmlns:p14="http://schemas.microsoft.com/office/powerpoint/2010/main" val="1702968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4242547" y="79137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 є істотною наявність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A25982-99DF-4608-B8E5-99719215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93" y="1418410"/>
            <a:ext cx="5276913" cy="325661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DF3C9715-3E73-402A-ABCD-E2BDB7CAE1DF}"/>
              </a:ext>
            </a:extLst>
          </p:cNvPr>
          <p:cNvSpPr txBox="1">
            <a:spLocks/>
          </p:cNvSpPr>
          <p:nvPr/>
        </p:nvSpPr>
        <p:spPr>
          <a:xfrm>
            <a:off x="1945920" y="613055"/>
            <a:ext cx="6391829" cy="7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середнього числа особливих побажань для кожного типу номеру</a:t>
            </a:r>
          </a:p>
        </p:txBody>
      </p:sp>
    </p:spTree>
    <p:extLst>
      <p:ext uri="{BB962C8B-B14F-4D97-AF65-F5344CB8AC3E}">
        <p14:creationId xmlns:p14="http://schemas.microsoft.com/office/powerpoint/2010/main" val="133860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F4C442-5811-4C5E-9BDD-32C8A103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1" y="4134067"/>
            <a:ext cx="7996163" cy="694201"/>
          </a:xfrm>
          <a:prstGeom prst="rect">
            <a:avLst/>
          </a:prstGeom>
          <a:ln w="127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0E183A92-CF27-4362-8636-8DC5C8EA402E}"/>
              </a:ext>
            </a:extLst>
          </p:cNvPr>
          <p:cNvSpPr txBox="1">
            <a:spLocks/>
          </p:cNvSpPr>
          <p:nvPr/>
        </p:nvSpPr>
        <p:spPr>
          <a:xfrm>
            <a:off x="1862387" y="504413"/>
            <a:ext cx="6391829" cy="7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середнього значення часу до прибуття, в залежності від наявності особливих бажань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607852-1343-4FF7-A756-120BEB27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039" y="1292999"/>
            <a:ext cx="4341760" cy="2679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AD493C8A-15D2-4134-8BF4-C7E7F180A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2547" y="79137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 є істотною наявність особливих побажань?</a:t>
            </a:r>
          </a:p>
        </p:txBody>
      </p:sp>
    </p:spTree>
    <p:extLst>
      <p:ext uri="{BB962C8B-B14F-4D97-AF65-F5344CB8AC3E}">
        <p14:creationId xmlns:p14="http://schemas.microsoft.com/office/powerpoint/2010/main" val="34936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32"/>
          <p:cNvSpPr txBox="1">
            <a:spLocks noGrp="1"/>
          </p:cNvSpPr>
          <p:nvPr>
            <p:ph type="title"/>
          </p:nvPr>
        </p:nvSpPr>
        <p:spPr>
          <a:xfrm>
            <a:off x="607790" y="231808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Опис даних та як їх було попередньо </a:t>
            </a:r>
            <a:br>
              <a:rPr lang="uk-UA" sz="2000" b="1" dirty="0"/>
            </a:br>
            <a:r>
              <a:rPr lang="uk-UA" sz="2000" b="1" dirty="0"/>
              <a:t>   опрацьовано:</a:t>
            </a:r>
            <a:endParaRPr sz="2000" b="1" dirty="0"/>
          </a:p>
        </p:txBody>
      </p:sp>
      <p:sp>
        <p:nvSpPr>
          <p:cNvPr id="2708" name="Google Shape;2708;p32"/>
          <p:cNvSpPr txBox="1">
            <a:spLocks noGrp="1"/>
          </p:cNvSpPr>
          <p:nvPr>
            <p:ph type="subTitle" idx="1"/>
          </p:nvPr>
        </p:nvSpPr>
        <p:spPr>
          <a:xfrm>
            <a:off x="274507" y="1176203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цього датасету є більший "попередник", в описі якого вказано, що автор датасету брав натхнення з дослідження, яке використовувало дані, зібрані у двох дійсно існуючих готелях Португалії. Поточний датасет є очищеною версією, що не містить майже незадіяних змінних та купи пропущених даних.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Опрацювання складалося з наступних пунктів: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Перевірка пропущених значень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Переведення відповідних змінних у фактор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Пошук викидів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  <p:sp>
        <p:nvSpPr>
          <p:cNvPr id="5" name="Google Shape;2590;p27">
            <a:extLst>
              <a:ext uri="{FF2B5EF4-FFF2-40B4-BE49-F238E27FC236}">
                <a16:creationId xmlns:a16="http://schemas.microsoft.com/office/drawing/2014/main" id="{D517DEFD-3E7E-4ED2-A376-73E9B4C4B441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</a:t>
            </a:r>
          </a:p>
        </p:txBody>
      </p:sp>
      <p:grpSp>
        <p:nvGrpSpPr>
          <p:cNvPr id="266" name="Google Shape;2982;p37">
            <a:extLst>
              <a:ext uri="{FF2B5EF4-FFF2-40B4-BE49-F238E27FC236}">
                <a16:creationId xmlns:a16="http://schemas.microsoft.com/office/drawing/2014/main" id="{266C739B-EF6D-4D50-B1D1-73C758C91D1C}"/>
              </a:ext>
            </a:extLst>
          </p:cNvPr>
          <p:cNvGrpSpPr/>
          <p:nvPr/>
        </p:nvGrpSpPr>
        <p:grpSpPr>
          <a:xfrm>
            <a:off x="4922207" y="418943"/>
            <a:ext cx="4428116" cy="2451037"/>
            <a:chOff x="2654821" y="2311071"/>
            <a:chExt cx="2279714" cy="1262120"/>
          </a:xfrm>
        </p:grpSpPr>
        <p:grpSp>
          <p:nvGrpSpPr>
            <p:cNvPr id="267" name="Google Shape;2983;p37">
              <a:extLst>
                <a:ext uri="{FF2B5EF4-FFF2-40B4-BE49-F238E27FC236}">
                  <a16:creationId xmlns:a16="http://schemas.microsoft.com/office/drawing/2014/main" id="{09F12D82-F272-4C44-9C34-252DD48C68C6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522" name="Google Shape;2984;p37">
                <a:extLst>
                  <a:ext uri="{FF2B5EF4-FFF2-40B4-BE49-F238E27FC236}">
                    <a16:creationId xmlns:a16="http://schemas.microsoft.com/office/drawing/2014/main" id="{F49559A7-6E02-4D5A-878B-E6694EBE7DAA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23" name="Google Shape;2985;p37">
                <a:extLst>
                  <a:ext uri="{FF2B5EF4-FFF2-40B4-BE49-F238E27FC236}">
                    <a16:creationId xmlns:a16="http://schemas.microsoft.com/office/drawing/2014/main" id="{5AFB6F1A-714A-4B19-8AED-89BD7FCCA79E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986;p37">
              <a:extLst>
                <a:ext uri="{FF2B5EF4-FFF2-40B4-BE49-F238E27FC236}">
                  <a16:creationId xmlns:a16="http://schemas.microsoft.com/office/drawing/2014/main" id="{AB05C306-51B5-4A02-ACDC-CF7E81C11CDD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514" name="Google Shape;2987;p37">
                <a:extLst>
                  <a:ext uri="{FF2B5EF4-FFF2-40B4-BE49-F238E27FC236}">
                    <a16:creationId xmlns:a16="http://schemas.microsoft.com/office/drawing/2014/main" id="{BF48990B-FAAC-4A19-B8B4-DF54DBAC85B9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515" name="Google Shape;2988;p37">
                <a:extLst>
                  <a:ext uri="{FF2B5EF4-FFF2-40B4-BE49-F238E27FC236}">
                    <a16:creationId xmlns:a16="http://schemas.microsoft.com/office/drawing/2014/main" id="{080B9F75-0F1D-4814-AE9A-D214138F4B8A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516" name="Google Shape;2989;p37">
                  <a:extLst>
                    <a:ext uri="{FF2B5EF4-FFF2-40B4-BE49-F238E27FC236}">
                      <a16:creationId xmlns:a16="http://schemas.microsoft.com/office/drawing/2014/main" id="{0682D0CF-1D90-429D-9158-BA0B440BAF4C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517" name="Google Shape;2990;p37">
                  <a:extLst>
                    <a:ext uri="{FF2B5EF4-FFF2-40B4-BE49-F238E27FC236}">
                      <a16:creationId xmlns:a16="http://schemas.microsoft.com/office/drawing/2014/main" id="{13BF2537-8779-4F08-B3D1-9AB486D55EF2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2991;p37">
                  <a:extLst>
                    <a:ext uri="{FF2B5EF4-FFF2-40B4-BE49-F238E27FC236}">
                      <a16:creationId xmlns:a16="http://schemas.microsoft.com/office/drawing/2014/main" id="{EDECB9C5-252B-45EB-98ED-A34417163A24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2992;p37">
                  <a:extLst>
                    <a:ext uri="{FF2B5EF4-FFF2-40B4-BE49-F238E27FC236}">
                      <a16:creationId xmlns:a16="http://schemas.microsoft.com/office/drawing/2014/main" id="{3E61B27B-FAFB-4272-A6D0-27CC1A237E2A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2993;p37">
                  <a:extLst>
                    <a:ext uri="{FF2B5EF4-FFF2-40B4-BE49-F238E27FC236}">
                      <a16:creationId xmlns:a16="http://schemas.microsoft.com/office/drawing/2014/main" id="{7AEEAFF6-5B28-49DC-95C2-98B492A446AA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521" name="Google Shape;2994;p37">
                  <a:extLst>
                    <a:ext uri="{FF2B5EF4-FFF2-40B4-BE49-F238E27FC236}">
                      <a16:creationId xmlns:a16="http://schemas.microsoft.com/office/drawing/2014/main" id="{D650FDFF-F9C7-4A85-9FED-BAA4A33DF473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" name="Google Shape;2995;p37">
              <a:extLst>
                <a:ext uri="{FF2B5EF4-FFF2-40B4-BE49-F238E27FC236}">
                  <a16:creationId xmlns:a16="http://schemas.microsoft.com/office/drawing/2014/main" id="{789D71B4-656E-4274-A32B-7923A48230E3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512" name="Google Shape;2996;p37">
                <a:extLst>
                  <a:ext uri="{FF2B5EF4-FFF2-40B4-BE49-F238E27FC236}">
                    <a16:creationId xmlns:a16="http://schemas.microsoft.com/office/drawing/2014/main" id="{D646D98A-EE81-4996-9B34-0F2EB071E570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13" name="Google Shape;2997;p37">
                <a:extLst>
                  <a:ext uri="{FF2B5EF4-FFF2-40B4-BE49-F238E27FC236}">
                    <a16:creationId xmlns:a16="http://schemas.microsoft.com/office/drawing/2014/main" id="{1A0CB233-08BE-4B5B-A2F1-E028666B2609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998;p37">
              <a:extLst>
                <a:ext uri="{FF2B5EF4-FFF2-40B4-BE49-F238E27FC236}">
                  <a16:creationId xmlns:a16="http://schemas.microsoft.com/office/drawing/2014/main" id="{69B8D3B7-3586-41F1-B2D4-F214D2D39BFC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506" name="Google Shape;2999;p37">
                <a:extLst>
                  <a:ext uri="{FF2B5EF4-FFF2-40B4-BE49-F238E27FC236}">
                    <a16:creationId xmlns:a16="http://schemas.microsoft.com/office/drawing/2014/main" id="{1A7F1E98-8BFC-438E-B3F1-38853ECBD0D5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7" name="Google Shape;3000;p37">
                <a:extLst>
                  <a:ext uri="{FF2B5EF4-FFF2-40B4-BE49-F238E27FC236}">
                    <a16:creationId xmlns:a16="http://schemas.microsoft.com/office/drawing/2014/main" id="{EFB4AB3A-1A89-4E86-BFAD-EA3D15BE2978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3001;p37">
                <a:extLst>
                  <a:ext uri="{FF2B5EF4-FFF2-40B4-BE49-F238E27FC236}">
                    <a16:creationId xmlns:a16="http://schemas.microsoft.com/office/drawing/2014/main" id="{72DB2B6F-58EE-4222-BFA3-5FD6385E0A79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3002;p37">
                <a:extLst>
                  <a:ext uri="{FF2B5EF4-FFF2-40B4-BE49-F238E27FC236}">
                    <a16:creationId xmlns:a16="http://schemas.microsoft.com/office/drawing/2014/main" id="{EFD4EC79-0B13-4000-A50A-B5AA26107FAC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3003;p37">
                <a:extLst>
                  <a:ext uri="{FF2B5EF4-FFF2-40B4-BE49-F238E27FC236}">
                    <a16:creationId xmlns:a16="http://schemas.microsoft.com/office/drawing/2014/main" id="{10C4A58B-3652-4FA3-ACB7-DABC20328B40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3004;p37">
                <a:extLst>
                  <a:ext uri="{FF2B5EF4-FFF2-40B4-BE49-F238E27FC236}">
                    <a16:creationId xmlns:a16="http://schemas.microsoft.com/office/drawing/2014/main" id="{09BBCD3F-E0C2-4813-8383-4D872BC4D838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3005;p37">
              <a:extLst>
                <a:ext uri="{FF2B5EF4-FFF2-40B4-BE49-F238E27FC236}">
                  <a16:creationId xmlns:a16="http://schemas.microsoft.com/office/drawing/2014/main" id="{8CD484A5-6BEC-4A68-9A90-AF2A127904F5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504" name="Google Shape;3006;p37">
                <a:extLst>
                  <a:ext uri="{FF2B5EF4-FFF2-40B4-BE49-F238E27FC236}">
                    <a16:creationId xmlns:a16="http://schemas.microsoft.com/office/drawing/2014/main" id="{37D689CA-81D5-49C9-8F88-1F9FE7B6507F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3007;p37">
                <a:extLst>
                  <a:ext uri="{FF2B5EF4-FFF2-40B4-BE49-F238E27FC236}">
                    <a16:creationId xmlns:a16="http://schemas.microsoft.com/office/drawing/2014/main" id="{A05DD1CD-4F5B-40A5-99AE-67AD4074FFCB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72" name="Google Shape;3008;p37">
              <a:extLst>
                <a:ext uri="{FF2B5EF4-FFF2-40B4-BE49-F238E27FC236}">
                  <a16:creationId xmlns:a16="http://schemas.microsoft.com/office/drawing/2014/main" id="{A50988FC-6541-4BEF-84DA-EA2F2A17E73F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501" name="Google Shape;3009;p37">
                <a:extLst>
                  <a:ext uri="{FF2B5EF4-FFF2-40B4-BE49-F238E27FC236}">
                    <a16:creationId xmlns:a16="http://schemas.microsoft.com/office/drawing/2014/main" id="{90F3E8E7-D17C-4955-A95C-1AA7234CF5C5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3010;p37">
                <a:extLst>
                  <a:ext uri="{FF2B5EF4-FFF2-40B4-BE49-F238E27FC236}">
                    <a16:creationId xmlns:a16="http://schemas.microsoft.com/office/drawing/2014/main" id="{3D4E75DC-FCD9-40B5-A73E-DFB16D8D5238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3" name="Google Shape;3011;p37">
                <a:extLst>
                  <a:ext uri="{FF2B5EF4-FFF2-40B4-BE49-F238E27FC236}">
                    <a16:creationId xmlns:a16="http://schemas.microsoft.com/office/drawing/2014/main" id="{6D401BB9-AAA1-447C-AAC7-9E2DE56F0A4A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73" name="Google Shape;3012;p37">
              <a:extLst>
                <a:ext uri="{FF2B5EF4-FFF2-40B4-BE49-F238E27FC236}">
                  <a16:creationId xmlns:a16="http://schemas.microsoft.com/office/drawing/2014/main" id="{6E259E9E-7E6F-47DC-ADAA-F39ADC3E8509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499" name="Google Shape;3014;p37">
                <a:extLst>
                  <a:ext uri="{FF2B5EF4-FFF2-40B4-BE49-F238E27FC236}">
                    <a16:creationId xmlns:a16="http://schemas.microsoft.com/office/drawing/2014/main" id="{58FBF997-A1B2-4D1B-B567-5C2BABA93CEF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0" name="Google Shape;3013;p37">
                <a:extLst>
                  <a:ext uri="{FF2B5EF4-FFF2-40B4-BE49-F238E27FC236}">
                    <a16:creationId xmlns:a16="http://schemas.microsoft.com/office/drawing/2014/main" id="{5CA2EE40-45EA-497E-A7E5-D2598FF9615B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4" name="Google Shape;3015;p37">
              <a:extLst>
                <a:ext uri="{FF2B5EF4-FFF2-40B4-BE49-F238E27FC236}">
                  <a16:creationId xmlns:a16="http://schemas.microsoft.com/office/drawing/2014/main" id="{04360666-5703-42C3-8E80-AA47C6B992BD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497" name="Google Shape;3016;p37">
                <a:extLst>
                  <a:ext uri="{FF2B5EF4-FFF2-40B4-BE49-F238E27FC236}">
                    <a16:creationId xmlns:a16="http://schemas.microsoft.com/office/drawing/2014/main" id="{18550208-B9E9-4D58-8647-5FC75BA04833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8" name="Google Shape;3017;p37">
                <a:extLst>
                  <a:ext uri="{FF2B5EF4-FFF2-40B4-BE49-F238E27FC236}">
                    <a16:creationId xmlns:a16="http://schemas.microsoft.com/office/drawing/2014/main" id="{50A0466E-193C-4873-AFD9-056ED99ECF3D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3018;p37">
              <a:extLst>
                <a:ext uri="{FF2B5EF4-FFF2-40B4-BE49-F238E27FC236}">
                  <a16:creationId xmlns:a16="http://schemas.microsoft.com/office/drawing/2014/main" id="{FF88BF57-0C32-4E40-B755-BD3EC95554AA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493" name="Google Shape;3019;p37">
                <a:extLst>
                  <a:ext uri="{FF2B5EF4-FFF2-40B4-BE49-F238E27FC236}">
                    <a16:creationId xmlns:a16="http://schemas.microsoft.com/office/drawing/2014/main" id="{6FDB22DC-1DE1-4605-9445-66BEE570D63E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494" name="Google Shape;3020;p37">
                <a:extLst>
                  <a:ext uri="{FF2B5EF4-FFF2-40B4-BE49-F238E27FC236}">
                    <a16:creationId xmlns:a16="http://schemas.microsoft.com/office/drawing/2014/main" id="{657C2D62-33B3-45E9-9113-BCBA5E532A4E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495" name="Google Shape;3021;p37">
                  <a:extLst>
                    <a:ext uri="{FF2B5EF4-FFF2-40B4-BE49-F238E27FC236}">
                      <a16:creationId xmlns:a16="http://schemas.microsoft.com/office/drawing/2014/main" id="{65C264A8-4385-4A64-BCB5-5CD7C5D74B99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3022;p37">
                  <a:extLst>
                    <a:ext uri="{FF2B5EF4-FFF2-40B4-BE49-F238E27FC236}">
                      <a16:creationId xmlns:a16="http://schemas.microsoft.com/office/drawing/2014/main" id="{1533DA8C-5FD6-44F3-80EA-9E4F00A05869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" name="Google Shape;3023;p37">
              <a:extLst>
                <a:ext uri="{FF2B5EF4-FFF2-40B4-BE49-F238E27FC236}">
                  <a16:creationId xmlns:a16="http://schemas.microsoft.com/office/drawing/2014/main" id="{1B595DB2-ACC1-47C0-A03A-DD57EC29CBB7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491" name="Google Shape;3024;p37">
                <a:extLst>
                  <a:ext uri="{FF2B5EF4-FFF2-40B4-BE49-F238E27FC236}">
                    <a16:creationId xmlns:a16="http://schemas.microsoft.com/office/drawing/2014/main" id="{7E6D1DC3-3B92-4B81-9EC1-87A5A662141F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2" name="Google Shape;3025;p37">
                <a:extLst>
                  <a:ext uri="{FF2B5EF4-FFF2-40B4-BE49-F238E27FC236}">
                    <a16:creationId xmlns:a16="http://schemas.microsoft.com/office/drawing/2014/main" id="{52E13CB4-D765-41AC-BAA4-3EAB430B673D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77" name="Google Shape;3026;p37">
              <a:extLst>
                <a:ext uri="{FF2B5EF4-FFF2-40B4-BE49-F238E27FC236}">
                  <a16:creationId xmlns:a16="http://schemas.microsoft.com/office/drawing/2014/main" id="{A0B9D46C-FA25-448B-9A2E-13C67DC80B17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489" name="Google Shape;3027;p37">
                <a:extLst>
                  <a:ext uri="{FF2B5EF4-FFF2-40B4-BE49-F238E27FC236}">
                    <a16:creationId xmlns:a16="http://schemas.microsoft.com/office/drawing/2014/main" id="{BE9CD17B-DFED-41F5-8AC0-8D582D69BCB2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0" name="Google Shape;3028;p37">
                <a:extLst>
                  <a:ext uri="{FF2B5EF4-FFF2-40B4-BE49-F238E27FC236}">
                    <a16:creationId xmlns:a16="http://schemas.microsoft.com/office/drawing/2014/main" id="{CFA01322-8B87-4CA9-A82F-8F9F1D094E85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3029;p37">
              <a:extLst>
                <a:ext uri="{FF2B5EF4-FFF2-40B4-BE49-F238E27FC236}">
                  <a16:creationId xmlns:a16="http://schemas.microsoft.com/office/drawing/2014/main" id="{A8FA4E7C-0C41-4657-B90C-F086DBC74CC3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487" name="Google Shape;3030;p37">
                <a:extLst>
                  <a:ext uri="{FF2B5EF4-FFF2-40B4-BE49-F238E27FC236}">
                    <a16:creationId xmlns:a16="http://schemas.microsoft.com/office/drawing/2014/main" id="{38AF4F36-01E5-4EE7-8940-5184EDD8232D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88" name="Google Shape;3031;p37">
                <a:extLst>
                  <a:ext uri="{FF2B5EF4-FFF2-40B4-BE49-F238E27FC236}">
                    <a16:creationId xmlns:a16="http://schemas.microsoft.com/office/drawing/2014/main" id="{F28B35F9-E104-4343-97FA-B19B0F6D7CD3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3032;p37">
              <a:extLst>
                <a:ext uri="{FF2B5EF4-FFF2-40B4-BE49-F238E27FC236}">
                  <a16:creationId xmlns:a16="http://schemas.microsoft.com/office/drawing/2014/main" id="{F7E410A4-3F9A-4A0B-A9AB-503FAA027424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33;p37">
              <a:extLst>
                <a:ext uri="{FF2B5EF4-FFF2-40B4-BE49-F238E27FC236}">
                  <a16:creationId xmlns:a16="http://schemas.microsoft.com/office/drawing/2014/main" id="{39946977-AC2E-444D-A9C3-65883D94A074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34;p37">
              <a:extLst>
                <a:ext uri="{FF2B5EF4-FFF2-40B4-BE49-F238E27FC236}">
                  <a16:creationId xmlns:a16="http://schemas.microsoft.com/office/drawing/2014/main" id="{59C0276B-A63C-4825-8242-F9ECBBB01E5F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82" name="Google Shape;3035;p37">
              <a:extLst>
                <a:ext uri="{FF2B5EF4-FFF2-40B4-BE49-F238E27FC236}">
                  <a16:creationId xmlns:a16="http://schemas.microsoft.com/office/drawing/2014/main" id="{0763D7D0-FD23-4A3B-80F7-3F646259B05F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471" name="Google Shape;3036;p37">
                <a:extLst>
                  <a:ext uri="{FF2B5EF4-FFF2-40B4-BE49-F238E27FC236}">
                    <a16:creationId xmlns:a16="http://schemas.microsoft.com/office/drawing/2014/main" id="{98D8BEBA-73FB-4EC4-BBE9-F5572582F2AC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3037;p37">
                <a:extLst>
                  <a:ext uri="{FF2B5EF4-FFF2-40B4-BE49-F238E27FC236}">
                    <a16:creationId xmlns:a16="http://schemas.microsoft.com/office/drawing/2014/main" id="{0CCAF724-AE92-4835-8FE7-BAD42C7BA242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3038;p37">
                <a:extLst>
                  <a:ext uri="{FF2B5EF4-FFF2-40B4-BE49-F238E27FC236}">
                    <a16:creationId xmlns:a16="http://schemas.microsoft.com/office/drawing/2014/main" id="{9AC06727-C082-48A9-A96B-4C8DEC12CCA3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3039;p37">
                <a:extLst>
                  <a:ext uri="{FF2B5EF4-FFF2-40B4-BE49-F238E27FC236}">
                    <a16:creationId xmlns:a16="http://schemas.microsoft.com/office/drawing/2014/main" id="{8B974C16-213F-4BF6-9810-4D71F6512AD3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3040;p37">
                <a:extLst>
                  <a:ext uri="{FF2B5EF4-FFF2-40B4-BE49-F238E27FC236}">
                    <a16:creationId xmlns:a16="http://schemas.microsoft.com/office/drawing/2014/main" id="{C07CD14F-8F03-433B-8BD3-5512CA267D03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3041;p37">
                <a:extLst>
                  <a:ext uri="{FF2B5EF4-FFF2-40B4-BE49-F238E27FC236}">
                    <a16:creationId xmlns:a16="http://schemas.microsoft.com/office/drawing/2014/main" id="{BBF21F56-65E9-4980-A47A-75881C85F716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3042;p37">
                <a:extLst>
                  <a:ext uri="{FF2B5EF4-FFF2-40B4-BE49-F238E27FC236}">
                    <a16:creationId xmlns:a16="http://schemas.microsoft.com/office/drawing/2014/main" id="{CF1278E2-EC2E-4284-A5FE-EB1955A6ECE8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3043;p37">
                <a:extLst>
                  <a:ext uri="{FF2B5EF4-FFF2-40B4-BE49-F238E27FC236}">
                    <a16:creationId xmlns:a16="http://schemas.microsoft.com/office/drawing/2014/main" id="{973ED772-C558-4058-957E-3F800A45B84D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3044;p37">
                <a:extLst>
                  <a:ext uri="{FF2B5EF4-FFF2-40B4-BE49-F238E27FC236}">
                    <a16:creationId xmlns:a16="http://schemas.microsoft.com/office/drawing/2014/main" id="{E82BE9A6-5F8A-493B-BF24-4CC2A89D357F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3045;p37">
                <a:extLst>
                  <a:ext uri="{FF2B5EF4-FFF2-40B4-BE49-F238E27FC236}">
                    <a16:creationId xmlns:a16="http://schemas.microsoft.com/office/drawing/2014/main" id="{64AA61A9-6EA3-4A1B-A62E-1E527BC71460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3046;p37">
                <a:extLst>
                  <a:ext uri="{FF2B5EF4-FFF2-40B4-BE49-F238E27FC236}">
                    <a16:creationId xmlns:a16="http://schemas.microsoft.com/office/drawing/2014/main" id="{44E5494D-726A-42AD-863E-880FC0FAC232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3047;p37">
                <a:extLst>
                  <a:ext uri="{FF2B5EF4-FFF2-40B4-BE49-F238E27FC236}">
                    <a16:creationId xmlns:a16="http://schemas.microsoft.com/office/drawing/2014/main" id="{65D79502-A601-46FE-AA62-69F255570E1D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3048;p37">
                <a:extLst>
                  <a:ext uri="{FF2B5EF4-FFF2-40B4-BE49-F238E27FC236}">
                    <a16:creationId xmlns:a16="http://schemas.microsoft.com/office/drawing/2014/main" id="{8AC53BFD-53F3-452B-91A4-82A1193BC139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3049;p37">
                <a:extLst>
                  <a:ext uri="{FF2B5EF4-FFF2-40B4-BE49-F238E27FC236}">
                    <a16:creationId xmlns:a16="http://schemas.microsoft.com/office/drawing/2014/main" id="{A64B217F-1448-42BF-9A36-3C654921A49F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3050;p37">
                <a:extLst>
                  <a:ext uri="{FF2B5EF4-FFF2-40B4-BE49-F238E27FC236}">
                    <a16:creationId xmlns:a16="http://schemas.microsoft.com/office/drawing/2014/main" id="{69BBC8D4-6514-4C23-8362-2B1E0D4868B5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3051;p37">
                <a:extLst>
                  <a:ext uri="{FF2B5EF4-FFF2-40B4-BE49-F238E27FC236}">
                    <a16:creationId xmlns:a16="http://schemas.microsoft.com/office/drawing/2014/main" id="{752C280C-CF5F-4A84-AC52-107DFA805625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83" name="Google Shape;3052;p37">
              <a:extLst>
                <a:ext uri="{FF2B5EF4-FFF2-40B4-BE49-F238E27FC236}">
                  <a16:creationId xmlns:a16="http://schemas.microsoft.com/office/drawing/2014/main" id="{341F6792-B0D8-46DF-AE21-8506C864F7FB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53;p37">
              <a:extLst>
                <a:ext uri="{FF2B5EF4-FFF2-40B4-BE49-F238E27FC236}">
                  <a16:creationId xmlns:a16="http://schemas.microsoft.com/office/drawing/2014/main" id="{E03F2B65-C453-47C9-B05D-45DB76828713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54;p37">
              <a:extLst>
                <a:ext uri="{FF2B5EF4-FFF2-40B4-BE49-F238E27FC236}">
                  <a16:creationId xmlns:a16="http://schemas.microsoft.com/office/drawing/2014/main" id="{00002480-0FBF-4200-9106-277464267A89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55;p37">
              <a:extLst>
                <a:ext uri="{FF2B5EF4-FFF2-40B4-BE49-F238E27FC236}">
                  <a16:creationId xmlns:a16="http://schemas.microsoft.com/office/drawing/2014/main" id="{256AF071-BB44-4DBA-87A7-59F67ADC2166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56;p37">
              <a:extLst>
                <a:ext uri="{FF2B5EF4-FFF2-40B4-BE49-F238E27FC236}">
                  <a16:creationId xmlns:a16="http://schemas.microsoft.com/office/drawing/2014/main" id="{48CFE347-C3A9-44F6-B6B0-5FDBDCFEA32B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57;p37">
              <a:extLst>
                <a:ext uri="{FF2B5EF4-FFF2-40B4-BE49-F238E27FC236}">
                  <a16:creationId xmlns:a16="http://schemas.microsoft.com/office/drawing/2014/main" id="{4871B76C-FB69-48C6-9CFE-17D716786210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58;p37">
              <a:extLst>
                <a:ext uri="{FF2B5EF4-FFF2-40B4-BE49-F238E27FC236}">
                  <a16:creationId xmlns:a16="http://schemas.microsoft.com/office/drawing/2014/main" id="{8C789A02-D754-4BF6-B167-B66333A40B65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59;p37">
              <a:extLst>
                <a:ext uri="{FF2B5EF4-FFF2-40B4-BE49-F238E27FC236}">
                  <a16:creationId xmlns:a16="http://schemas.microsoft.com/office/drawing/2014/main" id="{5B97F551-0A2A-474E-82DD-05D3C7643191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060;p37">
              <a:extLst>
                <a:ext uri="{FF2B5EF4-FFF2-40B4-BE49-F238E27FC236}">
                  <a16:creationId xmlns:a16="http://schemas.microsoft.com/office/drawing/2014/main" id="{2FD99BC6-D21A-45DD-BD0E-124134E6CFBB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061;p37">
              <a:extLst>
                <a:ext uri="{FF2B5EF4-FFF2-40B4-BE49-F238E27FC236}">
                  <a16:creationId xmlns:a16="http://schemas.microsoft.com/office/drawing/2014/main" id="{4B4B63C2-0E96-4B0F-B245-E1E5CDD97602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062;p37">
              <a:extLst>
                <a:ext uri="{FF2B5EF4-FFF2-40B4-BE49-F238E27FC236}">
                  <a16:creationId xmlns:a16="http://schemas.microsoft.com/office/drawing/2014/main" id="{CEFCFFEA-52CD-4183-BABB-0225E6B9871E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063;p37">
              <a:extLst>
                <a:ext uri="{FF2B5EF4-FFF2-40B4-BE49-F238E27FC236}">
                  <a16:creationId xmlns:a16="http://schemas.microsoft.com/office/drawing/2014/main" id="{1CFE746F-4A0F-42DC-8F82-6F2B6C42FC6F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064;p37">
              <a:extLst>
                <a:ext uri="{FF2B5EF4-FFF2-40B4-BE49-F238E27FC236}">
                  <a16:creationId xmlns:a16="http://schemas.microsoft.com/office/drawing/2014/main" id="{AD200FA2-6A22-452B-932D-74E999CEA79B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065;p37">
              <a:extLst>
                <a:ext uri="{FF2B5EF4-FFF2-40B4-BE49-F238E27FC236}">
                  <a16:creationId xmlns:a16="http://schemas.microsoft.com/office/drawing/2014/main" id="{81252626-95D6-4B9B-AFE2-334FCC0E83BD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066;p37">
              <a:extLst>
                <a:ext uri="{FF2B5EF4-FFF2-40B4-BE49-F238E27FC236}">
                  <a16:creationId xmlns:a16="http://schemas.microsoft.com/office/drawing/2014/main" id="{562F60B3-F8E6-46AB-9171-330EAE87F482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067;p37">
              <a:extLst>
                <a:ext uri="{FF2B5EF4-FFF2-40B4-BE49-F238E27FC236}">
                  <a16:creationId xmlns:a16="http://schemas.microsoft.com/office/drawing/2014/main" id="{FB90D928-4306-4545-B19B-FD37616D393C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068;p37">
              <a:extLst>
                <a:ext uri="{FF2B5EF4-FFF2-40B4-BE49-F238E27FC236}">
                  <a16:creationId xmlns:a16="http://schemas.microsoft.com/office/drawing/2014/main" id="{9F9F9E8D-65A4-49AF-8244-D0AA8C693E84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69;p37">
              <a:extLst>
                <a:ext uri="{FF2B5EF4-FFF2-40B4-BE49-F238E27FC236}">
                  <a16:creationId xmlns:a16="http://schemas.microsoft.com/office/drawing/2014/main" id="{A6FDA918-0F66-4149-B4E6-180FB5608030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70;p37">
              <a:extLst>
                <a:ext uri="{FF2B5EF4-FFF2-40B4-BE49-F238E27FC236}">
                  <a16:creationId xmlns:a16="http://schemas.microsoft.com/office/drawing/2014/main" id="{962298F0-3FFA-4C08-BDD3-F9E94031EE2D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71;p37">
              <a:extLst>
                <a:ext uri="{FF2B5EF4-FFF2-40B4-BE49-F238E27FC236}">
                  <a16:creationId xmlns:a16="http://schemas.microsoft.com/office/drawing/2014/main" id="{41F6FE43-E170-4873-A034-79D0D6692E89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03" name="Google Shape;3072;p37">
              <a:extLst>
                <a:ext uri="{FF2B5EF4-FFF2-40B4-BE49-F238E27FC236}">
                  <a16:creationId xmlns:a16="http://schemas.microsoft.com/office/drawing/2014/main" id="{68EEB9BF-7C61-4B14-B1B8-092065A03A52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04" name="Google Shape;3073;p37">
              <a:extLst>
                <a:ext uri="{FF2B5EF4-FFF2-40B4-BE49-F238E27FC236}">
                  <a16:creationId xmlns:a16="http://schemas.microsoft.com/office/drawing/2014/main" id="{332D1AFE-31AD-4A1A-893C-43145D25E99D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74;p37">
              <a:extLst>
                <a:ext uri="{FF2B5EF4-FFF2-40B4-BE49-F238E27FC236}">
                  <a16:creationId xmlns:a16="http://schemas.microsoft.com/office/drawing/2014/main" id="{D36C6900-68C2-4283-9141-C7A9B56017E3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469" name="Google Shape;3075;p37">
                <a:extLst>
                  <a:ext uri="{FF2B5EF4-FFF2-40B4-BE49-F238E27FC236}">
                    <a16:creationId xmlns:a16="http://schemas.microsoft.com/office/drawing/2014/main" id="{C21BD266-AE4B-4934-8F10-60BE2465F4B1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3076;p37">
                <a:extLst>
                  <a:ext uri="{FF2B5EF4-FFF2-40B4-BE49-F238E27FC236}">
                    <a16:creationId xmlns:a16="http://schemas.microsoft.com/office/drawing/2014/main" id="{B832B2F7-C02E-4B56-8BB5-9AEF396A276C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77;p37">
              <a:extLst>
                <a:ext uri="{FF2B5EF4-FFF2-40B4-BE49-F238E27FC236}">
                  <a16:creationId xmlns:a16="http://schemas.microsoft.com/office/drawing/2014/main" id="{25B3CA2C-0344-4764-90C9-02FA3502F6FC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8;p37">
              <a:extLst>
                <a:ext uri="{FF2B5EF4-FFF2-40B4-BE49-F238E27FC236}">
                  <a16:creationId xmlns:a16="http://schemas.microsoft.com/office/drawing/2014/main" id="{BE697FCB-A79E-43C1-A20F-89532CA90EA2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465" name="Google Shape;3079;p37">
                <a:extLst>
                  <a:ext uri="{FF2B5EF4-FFF2-40B4-BE49-F238E27FC236}">
                    <a16:creationId xmlns:a16="http://schemas.microsoft.com/office/drawing/2014/main" id="{86CCF1F1-66B4-4494-927E-E602A4FEDD0A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3080;p37">
                <a:extLst>
                  <a:ext uri="{FF2B5EF4-FFF2-40B4-BE49-F238E27FC236}">
                    <a16:creationId xmlns:a16="http://schemas.microsoft.com/office/drawing/2014/main" id="{2C8E4227-31FD-4B38-B262-0D188A6824C6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3081;p37">
                <a:extLst>
                  <a:ext uri="{FF2B5EF4-FFF2-40B4-BE49-F238E27FC236}">
                    <a16:creationId xmlns:a16="http://schemas.microsoft.com/office/drawing/2014/main" id="{91F57D90-71CB-4E70-B33A-8F0B744F095B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3082;p37">
                <a:extLst>
                  <a:ext uri="{FF2B5EF4-FFF2-40B4-BE49-F238E27FC236}">
                    <a16:creationId xmlns:a16="http://schemas.microsoft.com/office/drawing/2014/main" id="{83A889B8-0560-4C28-89F1-5F76214BE473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3;p37">
              <a:extLst>
                <a:ext uri="{FF2B5EF4-FFF2-40B4-BE49-F238E27FC236}">
                  <a16:creationId xmlns:a16="http://schemas.microsoft.com/office/drawing/2014/main" id="{99339A52-1E7C-4F88-8FBB-0AED947217B3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84;p37">
              <a:extLst>
                <a:ext uri="{FF2B5EF4-FFF2-40B4-BE49-F238E27FC236}">
                  <a16:creationId xmlns:a16="http://schemas.microsoft.com/office/drawing/2014/main" id="{8BBF6E24-FECC-4949-8B09-D233289DFF01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085;p37">
              <a:extLst>
                <a:ext uri="{FF2B5EF4-FFF2-40B4-BE49-F238E27FC236}">
                  <a16:creationId xmlns:a16="http://schemas.microsoft.com/office/drawing/2014/main" id="{24A78DEA-BF2F-4025-BDE4-6D0F7004D1EE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086;p37">
              <a:extLst>
                <a:ext uri="{FF2B5EF4-FFF2-40B4-BE49-F238E27FC236}">
                  <a16:creationId xmlns:a16="http://schemas.microsoft.com/office/drawing/2014/main" id="{E9B4DB57-AA58-4FB5-9B55-9C0D2C9009F4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087;p37">
              <a:extLst>
                <a:ext uri="{FF2B5EF4-FFF2-40B4-BE49-F238E27FC236}">
                  <a16:creationId xmlns:a16="http://schemas.microsoft.com/office/drawing/2014/main" id="{EC1FFB90-AA29-4FC3-B5B4-EFCE7651248A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088;p37">
              <a:extLst>
                <a:ext uri="{FF2B5EF4-FFF2-40B4-BE49-F238E27FC236}">
                  <a16:creationId xmlns:a16="http://schemas.microsoft.com/office/drawing/2014/main" id="{524A2294-AFC4-4BC2-A2A1-D84917488817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089;p37">
              <a:extLst>
                <a:ext uri="{FF2B5EF4-FFF2-40B4-BE49-F238E27FC236}">
                  <a16:creationId xmlns:a16="http://schemas.microsoft.com/office/drawing/2014/main" id="{5D3139BA-5DC5-4558-9EBF-E2F8202633AA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090;p37">
              <a:extLst>
                <a:ext uri="{FF2B5EF4-FFF2-40B4-BE49-F238E27FC236}">
                  <a16:creationId xmlns:a16="http://schemas.microsoft.com/office/drawing/2014/main" id="{DF43753D-E403-4890-B8DD-199B2B3C127D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461" name="Google Shape;3091;p37">
                <a:extLst>
                  <a:ext uri="{FF2B5EF4-FFF2-40B4-BE49-F238E27FC236}">
                    <a16:creationId xmlns:a16="http://schemas.microsoft.com/office/drawing/2014/main" id="{775E49A2-3547-4793-A7D8-DFDF0B081C26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3092;p37">
                <a:extLst>
                  <a:ext uri="{FF2B5EF4-FFF2-40B4-BE49-F238E27FC236}">
                    <a16:creationId xmlns:a16="http://schemas.microsoft.com/office/drawing/2014/main" id="{FF03CA83-0CCA-4E72-A09C-89DCE19DA729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3093;p37">
                <a:extLst>
                  <a:ext uri="{FF2B5EF4-FFF2-40B4-BE49-F238E27FC236}">
                    <a16:creationId xmlns:a16="http://schemas.microsoft.com/office/drawing/2014/main" id="{AF6A87CB-3A30-46D8-A119-CA1C24057465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3094;p37">
                <a:extLst>
                  <a:ext uri="{FF2B5EF4-FFF2-40B4-BE49-F238E27FC236}">
                    <a16:creationId xmlns:a16="http://schemas.microsoft.com/office/drawing/2014/main" id="{49305A14-7B59-4F84-9C15-95E05DCEA7B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" name="Google Shape;3095;p37">
              <a:extLst>
                <a:ext uri="{FF2B5EF4-FFF2-40B4-BE49-F238E27FC236}">
                  <a16:creationId xmlns:a16="http://schemas.microsoft.com/office/drawing/2014/main" id="{EF2FB35C-59A1-4192-9ECF-4BB10F31CBB6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096;p37">
              <a:extLst>
                <a:ext uri="{FF2B5EF4-FFF2-40B4-BE49-F238E27FC236}">
                  <a16:creationId xmlns:a16="http://schemas.microsoft.com/office/drawing/2014/main" id="{8CA3A0FB-65E7-4C35-B134-2B78EE74FC0F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097;p37">
              <a:extLst>
                <a:ext uri="{FF2B5EF4-FFF2-40B4-BE49-F238E27FC236}">
                  <a16:creationId xmlns:a16="http://schemas.microsoft.com/office/drawing/2014/main" id="{47277318-FB02-40B7-9D4C-94A63FE3824B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098;p37">
              <a:extLst>
                <a:ext uri="{FF2B5EF4-FFF2-40B4-BE49-F238E27FC236}">
                  <a16:creationId xmlns:a16="http://schemas.microsoft.com/office/drawing/2014/main" id="{082E5809-71E4-4C54-BB83-E50F4481E4BA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099;p37">
              <a:extLst>
                <a:ext uri="{FF2B5EF4-FFF2-40B4-BE49-F238E27FC236}">
                  <a16:creationId xmlns:a16="http://schemas.microsoft.com/office/drawing/2014/main" id="{9893160B-F83F-43FC-B04D-87A6C83A765E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00;p37">
              <a:extLst>
                <a:ext uri="{FF2B5EF4-FFF2-40B4-BE49-F238E27FC236}">
                  <a16:creationId xmlns:a16="http://schemas.microsoft.com/office/drawing/2014/main" id="{BAFF4ED7-6A1C-4ECB-85C6-9D0BD7B742A0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01;p37">
              <a:extLst>
                <a:ext uri="{FF2B5EF4-FFF2-40B4-BE49-F238E27FC236}">
                  <a16:creationId xmlns:a16="http://schemas.microsoft.com/office/drawing/2014/main" id="{AB475171-878F-4A65-AA71-DCB19885136F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02;p37">
              <a:extLst>
                <a:ext uri="{FF2B5EF4-FFF2-40B4-BE49-F238E27FC236}">
                  <a16:creationId xmlns:a16="http://schemas.microsoft.com/office/drawing/2014/main" id="{5F7125C5-3C56-4CF2-9174-CA085108416F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03;p37">
              <a:extLst>
                <a:ext uri="{FF2B5EF4-FFF2-40B4-BE49-F238E27FC236}">
                  <a16:creationId xmlns:a16="http://schemas.microsoft.com/office/drawing/2014/main" id="{D5EB9A44-3EB7-4FDF-8925-282A41020BCC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04;p37">
              <a:extLst>
                <a:ext uri="{FF2B5EF4-FFF2-40B4-BE49-F238E27FC236}">
                  <a16:creationId xmlns:a16="http://schemas.microsoft.com/office/drawing/2014/main" id="{A4DAFD1E-805F-4064-B267-B269C6FFF3F2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05;p37">
              <a:extLst>
                <a:ext uri="{FF2B5EF4-FFF2-40B4-BE49-F238E27FC236}">
                  <a16:creationId xmlns:a16="http://schemas.microsoft.com/office/drawing/2014/main" id="{4C20CC18-D383-448D-AF9C-F2B84A471E83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06;p37">
              <a:extLst>
                <a:ext uri="{FF2B5EF4-FFF2-40B4-BE49-F238E27FC236}">
                  <a16:creationId xmlns:a16="http://schemas.microsoft.com/office/drawing/2014/main" id="{D4C5F9C3-1752-4F25-A632-E8EADD923445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07;p37">
              <a:extLst>
                <a:ext uri="{FF2B5EF4-FFF2-40B4-BE49-F238E27FC236}">
                  <a16:creationId xmlns:a16="http://schemas.microsoft.com/office/drawing/2014/main" id="{73A8D4E1-200B-4BEC-8BA6-D265A4CD0122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08;p37">
              <a:extLst>
                <a:ext uri="{FF2B5EF4-FFF2-40B4-BE49-F238E27FC236}">
                  <a16:creationId xmlns:a16="http://schemas.microsoft.com/office/drawing/2014/main" id="{01787340-0385-4AFB-A4B9-1ACDEFAF6AA6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09;p37">
              <a:extLst>
                <a:ext uri="{FF2B5EF4-FFF2-40B4-BE49-F238E27FC236}">
                  <a16:creationId xmlns:a16="http://schemas.microsoft.com/office/drawing/2014/main" id="{248EE02D-0B2A-46A8-9180-B5F46162AA0B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10;p37">
              <a:extLst>
                <a:ext uri="{FF2B5EF4-FFF2-40B4-BE49-F238E27FC236}">
                  <a16:creationId xmlns:a16="http://schemas.microsoft.com/office/drawing/2014/main" id="{5278F7C4-613A-406D-B65D-F06E4B648D14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11;p37">
              <a:extLst>
                <a:ext uri="{FF2B5EF4-FFF2-40B4-BE49-F238E27FC236}">
                  <a16:creationId xmlns:a16="http://schemas.microsoft.com/office/drawing/2014/main" id="{F48297FB-C29B-45D2-8B6F-31C011B31A57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12;p37">
              <a:extLst>
                <a:ext uri="{FF2B5EF4-FFF2-40B4-BE49-F238E27FC236}">
                  <a16:creationId xmlns:a16="http://schemas.microsoft.com/office/drawing/2014/main" id="{2F80D70E-7525-4A1B-BBC5-4A8728EB4E0E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13;p37">
              <a:extLst>
                <a:ext uri="{FF2B5EF4-FFF2-40B4-BE49-F238E27FC236}">
                  <a16:creationId xmlns:a16="http://schemas.microsoft.com/office/drawing/2014/main" id="{9536BE59-AA21-4A4D-B741-3DF45A44C158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14;p37">
              <a:extLst>
                <a:ext uri="{FF2B5EF4-FFF2-40B4-BE49-F238E27FC236}">
                  <a16:creationId xmlns:a16="http://schemas.microsoft.com/office/drawing/2014/main" id="{DBAEC022-BB90-4772-A18C-0AB2FD4AF2AF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115;p37">
              <a:extLst>
                <a:ext uri="{FF2B5EF4-FFF2-40B4-BE49-F238E27FC236}">
                  <a16:creationId xmlns:a16="http://schemas.microsoft.com/office/drawing/2014/main" id="{399E6E15-3F0F-4434-BF0E-30867E244374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16;p37">
              <a:extLst>
                <a:ext uri="{FF2B5EF4-FFF2-40B4-BE49-F238E27FC236}">
                  <a16:creationId xmlns:a16="http://schemas.microsoft.com/office/drawing/2014/main" id="{34CC4168-2E4C-4E00-B8F0-67644056C41B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17;p37">
              <a:extLst>
                <a:ext uri="{FF2B5EF4-FFF2-40B4-BE49-F238E27FC236}">
                  <a16:creationId xmlns:a16="http://schemas.microsoft.com/office/drawing/2014/main" id="{2CAA4758-7A11-4441-8B05-8187C85E7A85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18;p37">
              <a:extLst>
                <a:ext uri="{FF2B5EF4-FFF2-40B4-BE49-F238E27FC236}">
                  <a16:creationId xmlns:a16="http://schemas.microsoft.com/office/drawing/2014/main" id="{C595C8B8-F309-42C7-A86D-1B1FE4ADF540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19;p37">
              <a:extLst>
                <a:ext uri="{FF2B5EF4-FFF2-40B4-BE49-F238E27FC236}">
                  <a16:creationId xmlns:a16="http://schemas.microsoft.com/office/drawing/2014/main" id="{86468293-495A-4B99-ADC5-DAF61E5B358B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20;p37">
              <a:extLst>
                <a:ext uri="{FF2B5EF4-FFF2-40B4-BE49-F238E27FC236}">
                  <a16:creationId xmlns:a16="http://schemas.microsoft.com/office/drawing/2014/main" id="{5BB1247C-BBBA-4169-AA65-5F4EEEFD54B5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21;p37">
              <a:extLst>
                <a:ext uri="{FF2B5EF4-FFF2-40B4-BE49-F238E27FC236}">
                  <a16:creationId xmlns:a16="http://schemas.microsoft.com/office/drawing/2014/main" id="{39AC11F4-FA91-492D-AF0B-FA6BF94498A1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122;p37">
              <a:extLst>
                <a:ext uri="{FF2B5EF4-FFF2-40B4-BE49-F238E27FC236}">
                  <a16:creationId xmlns:a16="http://schemas.microsoft.com/office/drawing/2014/main" id="{4488A8DF-ABED-4587-BD9E-8797EF9FDC1C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123;p37">
              <a:extLst>
                <a:ext uri="{FF2B5EF4-FFF2-40B4-BE49-F238E27FC236}">
                  <a16:creationId xmlns:a16="http://schemas.microsoft.com/office/drawing/2014/main" id="{11A44017-14E4-487D-B561-29C3DAF8C45C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124;p37">
              <a:extLst>
                <a:ext uri="{FF2B5EF4-FFF2-40B4-BE49-F238E27FC236}">
                  <a16:creationId xmlns:a16="http://schemas.microsoft.com/office/drawing/2014/main" id="{33280EEC-3AAD-41FA-ADE7-49CD8BFB2F73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459" name="Google Shape;3125;p37">
                <a:extLst>
                  <a:ext uri="{FF2B5EF4-FFF2-40B4-BE49-F238E27FC236}">
                    <a16:creationId xmlns:a16="http://schemas.microsoft.com/office/drawing/2014/main" id="{457C6C85-2858-4A3F-B554-E86AD5C4EEA0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3126;p37">
                <a:extLst>
                  <a:ext uri="{FF2B5EF4-FFF2-40B4-BE49-F238E27FC236}">
                    <a16:creationId xmlns:a16="http://schemas.microsoft.com/office/drawing/2014/main" id="{9A4D5BD2-8D18-4935-AF3B-FDB77A720775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127;p37">
              <a:extLst>
                <a:ext uri="{FF2B5EF4-FFF2-40B4-BE49-F238E27FC236}">
                  <a16:creationId xmlns:a16="http://schemas.microsoft.com/office/drawing/2014/main" id="{9934430E-EA82-4E25-8E1B-D07A2079D1EC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128;p37">
              <a:extLst>
                <a:ext uri="{FF2B5EF4-FFF2-40B4-BE49-F238E27FC236}">
                  <a16:creationId xmlns:a16="http://schemas.microsoft.com/office/drawing/2014/main" id="{5DEC92D2-ACB2-4565-8C57-431CFCA6D338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457" name="Google Shape;3129;p37">
                <a:extLst>
                  <a:ext uri="{FF2B5EF4-FFF2-40B4-BE49-F238E27FC236}">
                    <a16:creationId xmlns:a16="http://schemas.microsoft.com/office/drawing/2014/main" id="{C6CFB8CF-D862-4526-BDB7-E6E602613ACD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458" name="Google Shape;3130;p37">
                <a:extLst>
                  <a:ext uri="{FF2B5EF4-FFF2-40B4-BE49-F238E27FC236}">
                    <a16:creationId xmlns:a16="http://schemas.microsoft.com/office/drawing/2014/main" id="{534965F0-4DC8-4678-942F-09A7E42D94A8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131;p37">
              <a:extLst>
                <a:ext uri="{FF2B5EF4-FFF2-40B4-BE49-F238E27FC236}">
                  <a16:creationId xmlns:a16="http://schemas.microsoft.com/office/drawing/2014/main" id="{8DE6FE56-8EA2-4AAA-9003-2CCA8EF6EB19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455" name="Google Shape;3132;p37">
                <a:extLst>
                  <a:ext uri="{FF2B5EF4-FFF2-40B4-BE49-F238E27FC236}">
                    <a16:creationId xmlns:a16="http://schemas.microsoft.com/office/drawing/2014/main" id="{AC358C2D-3039-4CC2-8E7C-AD51D8CD7A59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3133;p37">
                <a:extLst>
                  <a:ext uri="{FF2B5EF4-FFF2-40B4-BE49-F238E27FC236}">
                    <a16:creationId xmlns:a16="http://schemas.microsoft.com/office/drawing/2014/main" id="{624D4399-7D64-4DEF-9E77-EC6CCA588416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134;p37">
              <a:extLst>
                <a:ext uri="{FF2B5EF4-FFF2-40B4-BE49-F238E27FC236}">
                  <a16:creationId xmlns:a16="http://schemas.microsoft.com/office/drawing/2014/main" id="{3FB31F12-23FB-4E42-AFD7-099F33F6B31A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135;p37">
              <a:extLst>
                <a:ext uri="{FF2B5EF4-FFF2-40B4-BE49-F238E27FC236}">
                  <a16:creationId xmlns:a16="http://schemas.microsoft.com/office/drawing/2014/main" id="{C7ED066B-578C-4717-B74A-E87F392FC79F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136;p37">
              <a:extLst>
                <a:ext uri="{FF2B5EF4-FFF2-40B4-BE49-F238E27FC236}">
                  <a16:creationId xmlns:a16="http://schemas.microsoft.com/office/drawing/2014/main" id="{FEAD133D-26CE-4932-90C6-2B2236728E53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37;p37">
              <a:extLst>
                <a:ext uri="{FF2B5EF4-FFF2-40B4-BE49-F238E27FC236}">
                  <a16:creationId xmlns:a16="http://schemas.microsoft.com/office/drawing/2014/main" id="{ED471E03-110C-4FD7-BC93-58F950A00C78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38;p37">
              <a:extLst>
                <a:ext uri="{FF2B5EF4-FFF2-40B4-BE49-F238E27FC236}">
                  <a16:creationId xmlns:a16="http://schemas.microsoft.com/office/drawing/2014/main" id="{C798C484-E9E9-47F6-AC94-D5D0591AE3FB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39;p37">
              <a:extLst>
                <a:ext uri="{FF2B5EF4-FFF2-40B4-BE49-F238E27FC236}">
                  <a16:creationId xmlns:a16="http://schemas.microsoft.com/office/drawing/2014/main" id="{37DBEA54-6B45-4B2A-B197-9B2F0DD566C1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140;p37">
              <a:extLst>
                <a:ext uri="{FF2B5EF4-FFF2-40B4-BE49-F238E27FC236}">
                  <a16:creationId xmlns:a16="http://schemas.microsoft.com/office/drawing/2014/main" id="{EAAE17EE-8B03-48BE-B599-34815E7AC07B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141;p37">
              <a:extLst>
                <a:ext uri="{FF2B5EF4-FFF2-40B4-BE49-F238E27FC236}">
                  <a16:creationId xmlns:a16="http://schemas.microsoft.com/office/drawing/2014/main" id="{723D04E5-49B9-4F15-AAF5-2CAAFDC1689E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142;p37">
              <a:extLst>
                <a:ext uri="{FF2B5EF4-FFF2-40B4-BE49-F238E27FC236}">
                  <a16:creationId xmlns:a16="http://schemas.microsoft.com/office/drawing/2014/main" id="{0EC40197-316D-42BF-B3FD-51EF0B35B56C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451" name="Google Shape;3143;p37">
                <a:extLst>
                  <a:ext uri="{FF2B5EF4-FFF2-40B4-BE49-F238E27FC236}">
                    <a16:creationId xmlns:a16="http://schemas.microsoft.com/office/drawing/2014/main" id="{CAA648B3-1F9B-4D67-B7D7-104D52AE63F2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3144;p37">
                <a:extLst>
                  <a:ext uri="{FF2B5EF4-FFF2-40B4-BE49-F238E27FC236}">
                    <a16:creationId xmlns:a16="http://schemas.microsoft.com/office/drawing/2014/main" id="{D63CBDE7-A897-48C2-B126-767005F88C9F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3145;p37">
                <a:extLst>
                  <a:ext uri="{FF2B5EF4-FFF2-40B4-BE49-F238E27FC236}">
                    <a16:creationId xmlns:a16="http://schemas.microsoft.com/office/drawing/2014/main" id="{3368B20A-755F-46DA-9874-F72178290BBF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3146;p37">
                <a:extLst>
                  <a:ext uri="{FF2B5EF4-FFF2-40B4-BE49-F238E27FC236}">
                    <a16:creationId xmlns:a16="http://schemas.microsoft.com/office/drawing/2014/main" id="{AFA7D752-BC4B-472E-BF66-23C209A816BB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" name="Google Shape;3147;p37">
              <a:extLst>
                <a:ext uri="{FF2B5EF4-FFF2-40B4-BE49-F238E27FC236}">
                  <a16:creationId xmlns:a16="http://schemas.microsoft.com/office/drawing/2014/main" id="{3617C499-96E4-4B5F-8B91-56FE3FD2A14B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148;p37">
              <a:extLst>
                <a:ext uri="{FF2B5EF4-FFF2-40B4-BE49-F238E27FC236}">
                  <a16:creationId xmlns:a16="http://schemas.microsoft.com/office/drawing/2014/main" id="{269DCAF7-B1E5-4098-BA75-46EA3BF76266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149;p37">
              <a:extLst>
                <a:ext uri="{FF2B5EF4-FFF2-40B4-BE49-F238E27FC236}">
                  <a16:creationId xmlns:a16="http://schemas.microsoft.com/office/drawing/2014/main" id="{63820892-023D-439E-B895-8233868087EC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50;p37">
              <a:extLst>
                <a:ext uri="{FF2B5EF4-FFF2-40B4-BE49-F238E27FC236}">
                  <a16:creationId xmlns:a16="http://schemas.microsoft.com/office/drawing/2014/main" id="{46EE396B-F7A6-4EA2-92C6-6F00150669CD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51;p37">
              <a:extLst>
                <a:ext uri="{FF2B5EF4-FFF2-40B4-BE49-F238E27FC236}">
                  <a16:creationId xmlns:a16="http://schemas.microsoft.com/office/drawing/2014/main" id="{861758CB-63C7-4158-983D-EF2A78C52BA7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52;p37">
              <a:extLst>
                <a:ext uri="{FF2B5EF4-FFF2-40B4-BE49-F238E27FC236}">
                  <a16:creationId xmlns:a16="http://schemas.microsoft.com/office/drawing/2014/main" id="{3298847B-F379-4EC9-A0AC-3880880CC47B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53;p37">
              <a:extLst>
                <a:ext uri="{FF2B5EF4-FFF2-40B4-BE49-F238E27FC236}">
                  <a16:creationId xmlns:a16="http://schemas.microsoft.com/office/drawing/2014/main" id="{5FC761A2-C919-4414-A30F-4F2AF255A922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54;p37">
              <a:extLst>
                <a:ext uri="{FF2B5EF4-FFF2-40B4-BE49-F238E27FC236}">
                  <a16:creationId xmlns:a16="http://schemas.microsoft.com/office/drawing/2014/main" id="{84786771-6B70-4F84-8413-3D083EBFDA1E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155;p37">
              <a:extLst>
                <a:ext uri="{FF2B5EF4-FFF2-40B4-BE49-F238E27FC236}">
                  <a16:creationId xmlns:a16="http://schemas.microsoft.com/office/drawing/2014/main" id="{29674D9D-235E-4C16-BEB3-8684B218921E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447" name="Google Shape;3156;p37">
                <a:extLst>
                  <a:ext uri="{FF2B5EF4-FFF2-40B4-BE49-F238E27FC236}">
                    <a16:creationId xmlns:a16="http://schemas.microsoft.com/office/drawing/2014/main" id="{FB7EC43D-476B-4D51-A641-DFC06756995D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3157;p37">
                <a:extLst>
                  <a:ext uri="{FF2B5EF4-FFF2-40B4-BE49-F238E27FC236}">
                    <a16:creationId xmlns:a16="http://schemas.microsoft.com/office/drawing/2014/main" id="{4AB12A59-AB7B-4AC3-97E1-8A56AD2B89CC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3158;p37">
                <a:extLst>
                  <a:ext uri="{FF2B5EF4-FFF2-40B4-BE49-F238E27FC236}">
                    <a16:creationId xmlns:a16="http://schemas.microsoft.com/office/drawing/2014/main" id="{A20864B5-DCD9-4A68-BF66-4A4A5949574C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159;p37">
                <a:extLst>
                  <a:ext uri="{FF2B5EF4-FFF2-40B4-BE49-F238E27FC236}">
                    <a16:creationId xmlns:a16="http://schemas.microsoft.com/office/drawing/2014/main" id="{1DBBFB5F-ED71-487F-9508-33F4A092CD86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" name="Google Shape;3160;p37">
              <a:extLst>
                <a:ext uri="{FF2B5EF4-FFF2-40B4-BE49-F238E27FC236}">
                  <a16:creationId xmlns:a16="http://schemas.microsoft.com/office/drawing/2014/main" id="{9EA3D0E5-8823-4663-87B3-5A0109E5C1D7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61;p37">
              <a:extLst>
                <a:ext uri="{FF2B5EF4-FFF2-40B4-BE49-F238E27FC236}">
                  <a16:creationId xmlns:a16="http://schemas.microsoft.com/office/drawing/2014/main" id="{377900FA-D12B-417B-99CC-1D6A57B4864C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62;p37">
              <a:extLst>
                <a:ext uri="{FF2B5EF4-FFF2-40B4-BE49-F238E27FC236}">
                  <a16:creationId xmlns:a16="http://schemas.microsoft.com/office/drawing/2014/main" id="{4E98B31F-BEB9-41B0-ACAC-1573DDE56D97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63;p37">
              <a:extLst>
                <a:ext uri="{FF2B5EF4-FFF2-40B4-BE49-F238E27FC236}">
                  <a16:creationId xmlns:a16="http://schemas.microsoft.com/office/drawing/2014/main" id="{860733F7-AFB8-4545-8434-EB0B2D225CCB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164;p37">
              <a:extLst>
                <a:ext uri="{FF2B5EF4-FFF2-40B4-BE49-F238E27FC236}">
                  <a16:creationId xmlns:a16="http://schemas.microsoft.com/office/drawing/2014/main" id="{0DB8B61D-C277-4587-BDFE-106453027E75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165;p37">
              <a:extLst>
                <a:ext uri="{FF2B5EF4-FFF2-40B4-BE49-F238E27FC236}">
                  <a16:creationId xmlns:a16="http://schemas.microsoft.com/office/drawing/2014/main" id="{0354A5C5-CEC4-4E5F-8768-AD9E9C250354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166;p37">
              <a:extLst>
                <a:ext uri="{FF2B5EF4-FFF2-40B4-BE49-F238E27FC236}">
                  <a16:creationId xmlns:a16="http://schemas.microsoft.com/office/drawing/2014/main" id="{68DF706F-F226-4030-835B-EFAA224468E6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167;p37">
              <a:extLst>
                <a:ext uri="{FF2B5EF4-FFF2-40B4-BE49-F238E27FC236}">
                  <a16:creationId xmlns:a16="http://schemas.microsoft.com/office/drawing/2014/main" id="{B35F452F-E6D0-45FF-AC7E-3A00C551ACA8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168;p37">
              <a:extLst>
                <a:ext uri="{FF2B5EF4-FFF2-40B4-BE49-F238E27FC236}">
                  <a16:creationId xmlns:a16="http://schemas.microsoft.com/office/drawing/2014/main" id="{DF08CF01-25EC-432A-9145-D9004AB7761D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169;p37">
              <a:extLst>
                <a:ext uri="{FF2B5EF4-FFF2-40B4-BE49-F238E27FC236}">
                  <a16:creationId xmlns:a16="http://schemas.microsoft.com/office/drawing/2014/main" id="{875682F0-F6D7-4CFD-A465-54088E69A782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170;p37">
              <a:extLst>
                <a:ext uri="{FF2B5EF4-FFF2-40B4-BE49-F238E27FC236}">
                  <a16:creationId xmlns:a16="http://schemas.microsoft.com/office/drawing/2014/main" id="{3494557F-DA97-4DFA-BD41-A2C1FC24C752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71;p37">
              <a:extLst>
                <a:ext uri="{FF2B5EF4-FFF2-40B4-BE49-F238E27FC236}">
                  <a16:creationId xmlns:a16="http://schemas.microsoft.com/office/drawing/2014/main" id="{16CBD7E9-D89F-46ED-8FB6-9B4428F83DF6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72;p37">
              <a:extLst>
                <a:ext uri="{FF2B5EF4-FFF2-40B4-BE49-F238E27FC236}">
                  <a16:creationId xmlns:a16="http://schemas.microsoft.com/office/drawing/2014/main" id="{CDF38ED2-4C5E-4AF7-B87E-7F120A0291D8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73;p37">
              <a:extLst>
                <a:ext uri="{FF2B5EF4-FFF2-40B4-BE49-F238E27FC236}">
                  <a16:creationId xmlns:a16="http://schemas.microsoft.com/office/drawing/2014/main" id="{83E9F6F1-22DF-4993-A7B0-57B0F6EA5E3A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74;p37">
              <a:extLst>
                <a:ext uri="{FF2B5EF4-FFF2-40B4-BE49-F238E27FC236}">
                  <a16:creationId xmlns:a16="http://schemas.microsoft.com/office/drawing/2014/main" id="{42DD0EED-557A-4686-A0AA-48EC5D9A07C3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75;p37">
              <a:extLst>
                <a:ext uri="{FF2B5EF4-FFF2-40B4-BE49-F238E27FC236}">
                  <a16:creationId xmlns:a16="http://schemas.microsoft.com/office/drawing/2014/main" id="{C9D34545-1F3C-4BB6-8CA0-53F697F2CAE0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76;p37">
              <a:extLst>
                <a:ext uri="{FF2B5EF4-FFF2-40B4-BE49-F238E27FC236}">
                  <a16:creationId xmlns:a16="http://schemas.microsoft.com/office/drawing/2014/main" id="{DBBEE48E-C9FE-46B3-8B01-31B2F4E3BC82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84" name="Google Shape;3177;p37">
              <a:extLst>
                <a:ext uri="{FF2B5EF4-FFF2-40B4-BE49-F238E27FC236}">
                  <a16:creationId xmlns:a16="http://schemas.microsoft.com/office/drawing/2014/main" id="{FD2D28BC-1AAF-42AD-8E1A-7B11625ABA5C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78;p37">
              <a:extLst>
                <a:ext uri="{FF2B5EF4-FFF2-40B4-BE49-F238E27FC236}">
                  <a16:creationId xmlns:a16="http://schemas.microsoft.com/office/drawing/2014/main" id="{905EC4A0-285B-4FD7-8A56-9D8C2744E9DF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79;p37">
              <a:extLst>
                <a:ext uri="{FF2B5EF4-FFF2-40B4-BE49-F238E27FC236}">
                  <a16:creationId xmlns:a16="http://schemas.microsoft.com/office/drawing/2014/main" id="{1392424F-A8BF-453B-A57D-B88009104867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80;p37">
              <a:extLst>
                <a:ext uri="{FF2B5EF4-FFF2-40B4-BE49-F238E27FC236}">
                  <a16:creationId xmlns:a16="http://schemas.microsoft.com/office/drawing/2014/main" id="{540E735B-AAA5-4218-8D32-3989D1DA4DA2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181;p37">
              <a:extLst>
                <a:ext uri="{FF2B5EF4-FFF2-40B4-BE49-F238E27FC236}">
                  <a16:creationId xmlns:a16="http://schemas.microsoft.com/office/drawing/2014/main" id="{DD731D55-0033-4A72-88A5-F46B75C11F03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182;p37">
              <a:extLst>
                <a:ext uri="{FF2B5EF4-FFF2-40B4-BE49-F238E27FC236}">
                  <a16:creationId xmlns:a16="http://schemas.microsoft.com/office/drawing/2014/main" id="{E8A41ED1-6DDA-4FDF-A97F-B463067613A2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183;p37">
              <a:extLst>
                <a:ext uri="{FF2B5EF4-FFF2-40B4-BE49-F238E27FC236}">
                  <a16:creationId xmlns:a16="http://schemas.microsoft.com/office/drawing/2014/main" id="{7C32DE28-1C4B-40C7-8784-17D059B91F5B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184;p37">
              <a:extLst>
                <a:ext uri="{FF2B5EF4-FFF2-40B4-BE49-F238E27FC236}">
                  <a16:creationId xmlns:a16="http://schemas.microsoft.com/office/drawing/2014/main" id="{26A3966E-F6F6-4C57-87ED-D270B9BA3784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185;p37">
              <a:extLst>
                <a:ext uri="{FF2B5EF4-FFF2-40B4-BE49-F238E27FC236}">
                  <a16:creationId xmlns:a16="http://schemas.microsoft.com/office/drawing/2014/main" id="{8ECCBDF4-8811-4C23-857F-A5625B3F1540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186;p37">
              <a:extLst>
                <a:ext uri="{FF2B5EF4-FFF2-40B4-BE49-F238E27FC236}">
                  <a16:creationId xmlns:a16="http://schemas.microsoft.com/office/drawing/2014/main" id="{DE81965D-70B9-42F5-945A-2C07297FCC38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187;p37">
              <a:extLst>
                <a:ext uri="{FF2B5EF4-FFF2-40B4-BE49-F238E27FC236}">
                  <a16:creationId xmlns:a16="http://schemas.microsoft.com/office/drawing/2014/main" id="{B4A0C954-46DA-4697-BCF4-D1DEE1976D2B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188;p37">
              <a:extLst>
                <a:ext uri="{FF2B5EF4-FFF2-40B4-BE49-F238E27FC236}">
                  <a16:creationId xmlns:a16="http://schemas.microsoft.com/office/drawing/2014/main" id="{88A5C9EA-D0E7-413A-AB13-CA584F7585F4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6" name="Google Shape;3189;p37">
              <a:extLst>
                <a:ext uri="{FF2B5EF4-FFF2-40B4-BE49-F238E27FC236}">
                  <a16:creationId xmlns:a16="http://schemas.microsoft.com/office/drawing/2014/main" id="{79AEAFD2-191B-449B-BA96-1B538608A2BD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190;p37">
              <a:extLst>
                <a:ext uri="{FF2B5EF4-FFF2-40B4-BE49-F238E27FC236}">
                  <a16:creationId xmlns:a16="http://schemas.microsoft.com/office/drawing/2014/main" id="{17AAE818-61FD-4A7B-9C6A-CC6C527B95E2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191;p37">
              <a:extLst>
                <a:ext uri="{FF2B5EF4-FFF2-40B4-BE49-F238E27FC236}">
                  <a16:creationId xmlns:a16="http://schemas.microsoft.com/office/drawing/2014/main" id="{9B90A86B-5F5D-440C-AAD4-87203BFF8C74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192;p37">
              <a:extLst>
                <a:ext uri="{FF2B5EF4-FFF2-40B4-BE49-F238E27FC236}">
                  <a16:creationId xmlns:a16="http://schemas.microsoft.com/office/drawing/2014/main" id="{3D326B9E-6117-4B9F-9B9E-4B966EC3C2D4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193;p37">
              <a:extLst>
                <a:ext uri="{FF2B5EF4-FFF2-40B4-BE49-F238E27FC236}">
                  <a16:creationId xmlns:a16="http://schemas.microsoft.com/office/drawing/2014/main" id="{0E2BA026-8508-4380-B3BF-C7773FF7D1B6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194;p37">
              <a:extLst>
                <a:ext uri="{FF2B5EF4-FFF2-40B4-BE49-F238E27FC236}">
                  <a16:creationId xmlns:a16="http://schemas.microsoft.com/office/drawing/2014/main" id="{19F7D0D4-837C-4E42-87F0-617C07D964E2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195;p37">
              <a:extLst>
                <a:ext uri="{FF2B5EF4-FFF2-40B4-BE49-F238E27FC236}">
                  <a16:creationId xmlns:a16="http://schemas.microsoft.com/office/drawing/2014/main" id="{E7A0B75E-1EE7-47FB-8B4A-D2E008BEFBE9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196;p37">
              <a:extLst>
                <a:ext uri="{FF2B5EF4-FFF2-40B4-BE49-F238E27FC236}">
                  <a16:creationId xmlns:a16="http://schemas.microsoft.com/office/drawing/2014/main" id="{580D4E2A-9FA2-4B32-BC19-09FD73CD8414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197;p37">
              <a:extLst>
                <a:ext uri="{FF2B5EF4-FFF2-40B4-BE49-F238E27FC236}">
                  <a16:creationId xmlns:a16="http://schemas.microsoft.com/office/drawing/2014/main" id="{0DB9A944-D659-4B9C-8457-F280BD0F0CE3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198;p37">
              <a:extLst>
                <a:ext uri="{FF2B5EF4-FFF2-40B4-BE49-F238E27FC236}">
                  <a16:creationId xmlns:a16="http://schemas.microsoft.com/office/drawing/2014/main" id="{C19DD927-E06B-448F-B190-35386065ED43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199;p37">
              <a:extLst>
                <a:ext uri="{FF2B5EF4-FFF2-40B4-BE49-F238E27FC236}">
                  <a16:creationId xmlns:a16="http://schemas.microsoft.com/office/drawing/2014/main" id="{2689509B-263F-490D-8BEC-B260F044C5AC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200;p37">
              <a:extLst>
                <a:ext uri="{FF2B5EF4-FFF2-40B4-BE49-F238E27FC236}">
                  <a16:creationId xmlns:a16="http://schemas.microsoft.com/office/drawing/2014/main" id="{EAAE84F0-B482-42E7-8B87-B00AED04122A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201;p37">
              <a:extLst>
                <a:ext uri="{FF2B5EF4-FFF2-40B4-BE49-F238E27FC236}">
                  <a16:creationId xmlns:a16="http://schemas.microsoft.com/office/drawing/2014/main" id="{1DED112D-ABB2-4D5C-B870-5AA427B114AB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3202;p37">
              <a:extLst>
                <a:ext uri="{FF2B5EF4-FFF2-40B4-BE49-F238E27FC236}">
                  <a16:creationId xmlns:a16="http://schemas.microsoft.com/office/drawing/2014/main" id="{A6F3A10C-E932-436F-9C86-A55330E5C520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445" name="Google Shape;3203;p37">
                <a:extLst>
                  <a:ext uri="{FF2B5EF4-FFF2-40B4-BE49-F238E27FC236}">
                    <a16:creationId xmlns:a16="http://schemas.microsoft.com/office/drawing/2014/main" id="{11265BC2-D6F0-4BC7-A4B0-603E701636B8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3204;p37">
                <a:extLst>
                  <a:ext uri="{FF2B5EF4-FFF2-40B4-BE49-F238E27FC236}">
                    <a16:creationId xmlns:a16="http://schemas.microsoft.com/office/drawing/2014/main" id="{F85CEE56-2050-43A9-BCC6-84E82585B56D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3205;p37">
              <a:extLst>
                <a:ext uri="{FF2B5EF4-FFF2-40B4-BE49-F238E27FC236}">
                  <a16:creationId xmlns:a16="http://schemas.microsoft.com/office/drawing/2014/main" id="{F4F420CF-D08B-470C-8EB4-5620873A08E3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206;p37">
              <a:extLst>
                <a:ext uri="{FF2B5EF4-FFF2-40B4-BE49-F238E27FC236}">
                  <a16:creationId xmlns:a16="http://schemas.microsoft.com/office/drawing/2014/main" id="{4BB36ED9-3048-4EC9-9A9C-62F5BCF39A19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207;p37">
              <a:extLst>
                <a:ext uri="{FF2B5EF4-FFF2-40B4-BE49-F238E27FC236}">
                  <a16:creationId xmlns:a16="http://schemas.microsoft.com/office/drawing/2014/main" id="{F6F5F162-B72E-4915-9F4B-208417F7EE04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208;p37">
              <a:extLst>
                <a:ext uri="{FF2B5EF4-FFF2-40B4-BE49-F238E27FC236}">
                  <a16:creationId xmlns:a16="http://schemas.microsoft.com/office/drawing/2014/main" id="{8066362F-2ABE-4FA0-91E4-4DA58952781F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209;p37">
              <a:extLst>
                <a:ext uri="{FF2B5EF4-FFF2-40B4-BE49-F238E27FC236}">
                  <a16:creationId xmlns:a16="http://schemas.microsoft.com/office/drawing/2014/main" id="{819EF82E-7D78-462F-95E4-678C7723599C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210;p37">
              <a:extLst>
                <a:ext uri="{FF2B5EF4-FFF2-40B4-BE49-F238E27FC236}">
                  <a16:creationId xmlns:a16="http://schemas.microsoft.com/office/drawing/2014/main" id="{D987B23C-81AB-40A5-A6C0-00C714D9362B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211;p37">
              <a:extLst>
                <a:ext uri="{FF2B5EF4-FFF2-40B4-BE49-F238E27FC236}">
                  <a16:creationId xmlns:a16="http://schemas.microsoft.com/office/drawing/2014/main" id="{C86C96FF-0375-4D68-9BF5-4DB58B5C4F8D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212;p37">
              <a:extLst>
                <a:ext uri="{FF2B5EF4-FFF2-40B4-BE49-F238E27FC236}">
                  <a16:creationId xmlns:a16="http://schemas.microsoft.com/office/drawing/2014/main" id="{7D698CF2-BD5B-4A64-808B-35440BC45EF5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213;p37">
              <a:extLst>
                <a:ext uri="{FF2B5EF4-FFF2-40B4-BE49-F238E27FC236}">
                  <a16:creationId xmlns:a16="http://schemas.microsoft.com/office/drawing/2014/main" id="{9DE9078B-3DB9-41AB-9D48-E87CA54CF407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19" name="Google Shape;3214;p37">
              <a:extLst>
                <a:ext uri="{FF2B5EF4-FFF2-40B4-BE49-F238E27FC236}">
                  <a16:creationId xmlns:a16="http://schemas.microsoft.com/office/drawing/2014/main" id="{977F2921-5505-4C2F-B9AD-04AE0C733F5E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215;p37">
              <a:extLst>
                <a:ext uri="{FF2B5EF4-FFF2-40B4-BE49-F238E27FC236}">
                  <a16:creationId xmlns:a16="http://schemas.microsoft.com/office/drawing/2014/main" id="{D7715CBD-3652-432A-A43D-034BFB19B74F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216;p37">
              <a:extLst>
                <a:ext uri="{FF2B5EF4-FFF2-40B4-BE49-F238E27FC236}">
                  <a16:creationId xmlns:a16="http://schemas.microsoft.com/office/drawing/2014/main" id="{9DCC7C47-229B-4222-9B85-B69C04030CE9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217;p37">
              <a:extLst>
                <a:ext uri="{FF2B5EF4-FFF2-40B4-BE49-F238E27FC236}">
                  <a16:creationId xmlns:a16="http://schemas.microsoft.com/office/drawing/2014/main" id="{C043B89C-9CE1-4704-8C07-CEF1B3837CE9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218;p37">
              <a:extLst>
                <a:ext uri="{FF2B5EF4-FFF2-40B4-BE49-F238E27FC236}">
                  <a16:creationId xmlns:a16="http://schemas.microsoft.com/office/drawing/2014/main" id="{D19C46EC-C976-47AF-866A-E6D6DE256743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219;p37">
              <a:extLst>
                <a:ext uri="{FF2B5EF4-FFF2-40B4-BE49-F238E27FC236}">
                  <a16:creationId xmlns:a16="http://schemas.microsoft.com/office/drawing/2014/main" id="{009886D0-225F-449F-8712-76E7C3AFEEC9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220;p37">
              <a:extLst>
                <a:ext uri="{FF2B5EF4-FFF2-40B4-BE49-F238E27FC236}">
                  <a16:creationId xmlns:a16="http://schemas.microsoft.com/office/drawing/2014/main" id="{10C282AA-9424-4113-A184-B2B28606203B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221;p37">
              <a:extLst>
                <a:ext uri="{FF2B5EF4-FFF2-40B4-BE49-F238E27FC236}">
                  <a16:creationId xmlns:a16="http://schemas.microsoft.com/office/drawing/2014/main" id="{1628BF1E-9DCD-4EE0-9758-95128D0965A8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222;p37">
              <a:extLst>
                <a:ext uri="{FF2B5EF4-FFF2-40B4-BE49-F238E27FC236}">
                  <a16:creationId xmlns:a16="http://schemas.microsoft.com/office/drawing/2014/main" id="{D94A9AF7-D27E-41B9-B6B9-8B092AC6D020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223;p37">
              <a:extLst>
                <a:ext uri="{FF2B5EF4-FFF2-40B4-BE49-F238E27FC236}">
                  <a16:creationId xmlns:a16="http://schemas.microsoft.com/office/drawing/2014/main" id="{A0FB9073-1A22-49DB-8BFB-2DBD2F1F5158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29" name="Google Shape;3224;p37">
              <a:extLst>
                <a:ext uri="{FF2B5EF4-FFF2-40B4-BE49-F238E27FC236}">
                  <a16:creationId xmlns:a16="http://schemas.microsoft.com/office/drawing/2014/main" id="{EEBA0BC2-303A-4989-8B68-EACF77FD07E6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225;p37">
              <a:extLst>
                <a:ext uri="{FF2B5EF4-FFF2-40B4-BE49-F238E27FC236}">
                  <a16:creationId xmlns:a16="http://schemas.microsoft.com/office/drawing/2014/main" id="{C5D90D20-C33C-4EA9-90F8-B808333C2576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226;p37">
              <a:extLst>
                <a:ext uri="{FF2B5EF4-FFF2-40B4-BE49-F238E27FC236}">
                  <a16:creationId xmlns:a16="http://schemas.microsoft.com/office/drawing/2014/main" id="{50B2520F-5C0D-4DB2-A858-B80FAA67CCDD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227;p37">
              <a:extLst>
                <a:ext uri="{FF2B5EF4-FFF2-40B4-BE49-F238E27FC236}">
                  <a16:creationId xmlns:a16="http://schemas.microsoft.com/office/drawing/2014/main" id="{0D229B72-FF26-4ECD-BBD4-D3EB9A64B638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228;p37">
              <a:extLst>
                <a:ext uri="{FF2B5EF4-FFF2-40B4-BE49-F238E27FC236}">
                  <a16:creationId xmlns:a16="http://schemas.microsoft.com/office/drawing/2014/main" id="{00B7128D-B4E0-4AF1-99D5-C9AAA8C0CBD8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229;p37">
              <a:extLst>
                <a:ext uri="{FF2B5EF4-FFF2-40B4-BE49-F238E27FC236}">
                  <a16:creationId xmlns:a16="http://schemas.microsoft.com/office/drawing/2014/main" id="{82EFC1FA-C5C3-4016-A94C-8B5CC704ED28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35" name="Google Shape;3230;p37">
              <a:extLst>
                <a:ext uri="{FF2B5EF4-FFF2-40B4-BE49-F238E27FC236}">
                  <a16:creationId xmlns:a16="http://schemas.microsoft.com/office/drawing/2014/main" id="{E6E504C9-B006-49BB-9141-C173E4CCB993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231;p37">
              <a:extLst>
                <a:ext uri="{FF2B5EF4-FFF2-40B4-BE49-F238E27FC236}">
                  <a16:creationId xmlns:a16="http://schemas.microsoft.com/office/drawing/2014/main" id="{1336B8D5-322B-422A-82E6-370F30AC8DDA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232;p37">
              <a:extLst>
                <a:ext uri="{FF2B5EF4-FFF2-40B4-BE49-F238E27FC236}">
                  <a16:creationId xmlns:a16="http://schemas.microsoft.com/office/drawing/2014/main" id="{078555A1-D348-4E67-919E-419BD5A0103F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233;p37">
              <a:extLst>
                <a:ext uri="{FF2B5EF4-FFF2-40B4-BE49-F238E27FC236}">
                  <a16:creationId xmlns:a16="http://schemas.microsoft.com/office/drawing/2014/main" id="{B6A646DB-8688-452C-818E-8D305D17D552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234;p37">
              <a:extLst>
                <a:ext uri="{FF2B5EF4-FFF2-40B4-BE49-F238E27FC236}">
                  <a16:creationId xmlns:a16="http://schemas.microsoft.com/office/drawing/2014/main" id="{A46788D7-D0EC-4F5C-8EE2-491D44D63DB8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235;p37">
              <a:extLst>
                <a:ext uri="{FF2B5EF4-FFF2-40B4-BE49-F238E27FC236}">
                  <a16:creationId xmlns:a16="http://schemas.microsoft.com/office/drawing/2014/main" id="{2410DBDD-865B-4C91-9B3E-2D9F1751B7F2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236;p37">
              <a:extLst>
                <a:ext uri="{FF2B5EF4-FFF2-40B4-BE49-F238E27FC236}">
                  <a16:creationId xmlns:a16="http://schemas.microsoft.com/office/drawing/2014/main" id="{F9DF7E36-579F-480C-9E0F-4ABB46BC2486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237;p37">
              <a:extLst>
                <a:ext uri="{FF2B5EF4-FFF2-40B4-BE49-F238E27FC236}">
                  <a16:creationId xmlns:a16="http://schemas.microsoft.com/office/drawing/2014/main" id="{8F4EA7B2-18FE-4DDB-8EE6-EA45CE83E3EB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238;p37">
              <a:extLst>
                <a:ext uri="{FF2B5EF4-FFF2-40B4-BE49-F238E27FC236}">
                  <a16:creationId xmlns:a16="http://schemas.microsoft.com/office/drawing/2014/main" id="{2F6A9B4A-1237-4648-AC43-4D58963D38BE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239;p37">
              <a:extLst>
                <a:ext uri="{FF2B5EF4-FFF2-40B4-BE49-F238E27FC236}">
                  <a16:creationId xmlns:a16="http://schemas.microsoft.com/office/drawing/2014/main" id="{6CF0D67A-D7C4-4EEC-B215-D63F0BD44061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6F3E30A-C427-4B7F-99C9-71B670BDCCB4}"/>
              </a:ext>
            </a:extLst>
          </p:cNvPr>
          <p:cNvCxnSpPr>
            <a:cxnSpLocks/>
          </p:cNvCxnSpPr>
          <p:nvPr/>
        </p:nvCxnSpPr>
        <p:spPr>
          <a:xfrm flipH="1">
            <a:off x="6414682" y="1629708"/>
            <a:ext cx="445908" cy="128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835F4167-0CD9-428B-AE1A-6B9D1B490571}"/>
              </a:ext>
            </a:extLst>
          </p:cNvPr>
          <p:cNvCxnSpPr>
            <a:cxnSpLocks/>
          </p:cNvCxnSpPr>
          <p:nvPr/>
        </p:nvCxnSpPr>
        <p:spPr>
          <a:xfrm>
            <a:off x="7046271" y="1633351"/>
            <a:ext cx="1084012" cy="127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5" name="Рисунок 534">
            <a:extLst>
              <a:ext uri="{FF2B5EF4-FFF2-40B4-BE49-F238E27FC236}">
                <a16:creationId xmlns:a16="http://schemas.microsoft.com/office/drawing/2014/main" id="{B2985562-DC17-48F8-B8EC-02C79B5C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03" y="2911545"/>
            <a:ext cx="1713762" cy="1083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9B8445-C117-41F6-A86C-F0BB8737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3" y="4123405"/>
            <a:ext cx="7706742" cy="645783"/>
          </a:xfrm>
          <a:prstGeom prst="rect">
            <a:avLst/>
          </a:prstGeom>
          <a:ln w="1905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F5F607-43B5-48BF-852A-9FA198EF1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8" y="1295539"/>
            <a:ext cx="4339283" cy="2677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Google Shape;2692;p31">
            <a:extLst>
              <a:ext uri="{FF2B5EF4-FFF2-40B4-BE49-F238E27FC236}">
                <a16:creationId xmlns:a16="http://schemas.microsoft.com/office/drawing/2014/main" id="{F3FD1D1C-6794-43EC-B217-2B3A45E6AAA9}"/>
              </a:ext>
            </a:extLst>
          </p:cNvPr>
          <p:cNvSpPr txBox="1">
            <a:spLocks/>
          </p:cNvSpPr>
          <p:nvPr/>
        </p:nvSpPr>
        <p:spPr>
          <a:xfrm>
            <a:off x="1862387" y="504413"/>
            <a:ext cx="6938713" cy="7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тепер довірчі інтервали для середньої кількості людей у кімнаті, в залежності від наявності особливих побажань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46711753-DEB0-47B5-A715-67070EE1410C}"/>
              </a:ext>
            </a:extLst>
          </p:cNvPr>
          <p:cNvSpPr txBox="1">
            <a:spLocks/>
          </p:cNvSpPr>
          <p:nvPr/>
        </p:nvSpPr>
        <p:spPr>
          <a:xfrm>
            <a:off x="4242547" y="79137"/>
            <a:ext cx="4834218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400" b="1">
                <a:solidFill>
                  <a:schemeClr val="accent6">
                    <a:lumMod val="50000"/>
                  </a:schemeClr>
                </a:solidFill>
              </a:rPr>
              <a:t>Чи є істотною наявність особливих побажань?</a:t>
            </a:r>
            <a:endParaRPr lang="uk-UA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5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№21</a:t>
            </a:r>
          </a:p>
        </p:txBody>
      </p:sp>
      <p:sp>
        <p:nvSpPr>
          <p:cNvPr id="21" name="Google Shape;2692;p31">
            <a:extLst>
              <a:ext uri="{FF2B5EF4-FFF2-40B4-BE49-F238E27FC236}">
                <a16:creationId xmlns:a16="http://schemas.microsoft.com/office/drawing/2014/main" id="{F3FD1D1C-6794-43EC-B217-2B3A45E6AAA9}"/>
              </a:ext>
            </a:extLst>
          </p:cNvPr>
          <p:cNvSpPr txBox="1">
            <a:spLocks/>
          </p:cNvSpPr>
          <p:nvPr/>
        </p:nvSpPr>
        <p:spPr>
          <a:xfrm>
            <a:off x="1921393" y="780792"/>
            <a:ext cx="5819402" cy="67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b="1" dirty="0"/>
              <a:t>Формулювання гіпотез:</a:t>
            </a:r>
          </a:p>
          <a:p>
            <a:pPr algn="l"/>
            <a:r>
              <a:rPr lang="uk-UA" sz="1800" b="1" dirty="0"/>
              <a:t>Проведемо тест Волда та </a:t>
            </a:r>
            <a:r>
              <a:rPr lang="en-US" sz="1800" b="1" dirty="0"/>
              <a:t>t-test </a:t>
            </a:r>
            <a:r>
              <a:rPr lang="uk-UA" sz="1800" b="1" dirty="0"/>
              <a:t>Велча на рівні значущості 0.05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DD8C3E62-C859-49B3-8712-4A2C5781A124}"/>
              </a:ext>
            </a:extLst>
          </p:cNvPr>
          <p:cNvSpPr txBox="1">
            <a:spLocks/>
          </p:cNvSpPr>
          <p:nvPr/>
        </p:nvSpPr>
        <p:spPr>
          <a:xfrm>
            <a:off x="828199" y="1460798"/>
            <a:ext cx="7085395" cy="67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Нульова гіпотеза: "У записах в яких не потрібні і потрібні особливі бажання, в середньому заселялась однакова кількість людей"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8541B0-5521-415A-B1D8-D2213B1C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28" y="2250653"/>
            <a:ext cx="6367181" cy="219648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EFF9BB66-42F5-4BAE-B4BD-D5AD48FA4110}"/>
              </a:ext>
            </a:extLst>
          </p:cNvPr>
          <p:cNvSpPr txBox="1">
            <a:spLocks/>
          </p:cNvSpPr>
          <p:nvPr/>
        </p:nvSpPr>
        <p:spPr>
          <a:xfrm>
            <a:off x="4242547" y="79137"/>
            <a:ext cx="4834218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400" b="1">
                <a:solidFill>
                  <a:schemeClr val="accent6">
                    <a:lumMod val="50000"/>
                  </a:schemeClr>
                </a:solidFill>
              </a:rPr>
              <a:t>Чи є істотною наявність особливих побажань?</a:t>
            </a:r>
            <a:endParaRPr lang="uk-UA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6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№22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06D7BDA5-6A08-4543-BC6E-7C5C2FCCA26B}"/>
              </a:ext>
            </a:extLst>
          </p:cNvPr>
          <p:cNvSpPr txBox="1">
            <a:spLocks/>
          </p:cNvSpPr>
          <p:nvPr/>
        </p:nvSpPr>
        <p:spPr>
          <a:xfrm>
            <a:off x="1883020" y="452834"/>
            <a:ext cx="5857775" cy="99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b="1" dirty="0"/>
              <a:t>Протестуємо гіпотезу про те, що люди, яким не потрібні і потрібні спец запити ночують в середньому однакову кількість ночей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D1F5097-DDA5-4D35-8B4C-FF4E7C489394}"/>
              </a:ext>
            </a:extLst>
          </p:cNvPr>
          <p:cNvGrpSpPr/>
          <p:nvPr/>
        </p:nvGrpSpPr>
        <p:grpSpPr>
          <a:xfrm>
            <a:off x="905663" y="3968538"/>
            <a:ext cx="5767933" cy="823990"/>
            <a:chOff x="583140" y="3825621"/>
            <a:chExt cx="6883835" cy="98340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F6E9E2B8-0D4C-4D81-ACA8-7E02A6015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140" y="3825621"/>
              <a:ext cx="6883835" cy="503551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2C8D114-C765-4CE1-A8B5-0A9396A9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140" y="4329172"/>
              <a:ext cx="6883835" cy="479854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39C5B-2D5D-408C-A555-B90BC2D0B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52" y="1585293"/>
            <a:ext cx="5353754" cy="223335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48A019D1-5283-44DD-89F9-A393F9D7B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2547" y="79137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 є істотною наявність особливих побажань?</a:t>
            </a:r>
          </a:p>
        </p:txBody>
      </p:sp>
    </p:spTree>
    <p:extLst>
      <p:ext uri="{BB962C8B-B14F-4D97-AF65-F5344CB8AC3E}">
        <p14:creationId xmlns:p14="http://schemas.microsoft.com/office/powerpoint/2010/main" val="271911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№23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06D7BDA5-6A08-4543-BC6E-7C5C2FCCA26B}"/>
              </a:ext>
            </a:extLst>
          </p:cNvPr>
          <p:cNvSpPr txBox="1">
            <a:spLocks/>
          </p:cNvSpPr>
          <p:nvPr/>
        </p:nvSpPr>
        <p:spPr>
          <a:xfrm>
            <a:off x="1959145" y="465690"/>
            <a:ext cx="5575497" cy="99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b="1" dirty="0"/>
              <a:t>Тепер протестуємо гіпотезу про те, що люди, яким НЕ потрібні спеціальні запити, в середньому платять більше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41E56D4-75CE-4AFD-8E4D-11A08BC1D2FD}"/>
              </a:ext>
            </a:extLst>
          </p:cNvPr>
          <p:cNvGrpSpPr/>
          <p:nvPr/>
        </p:nvGrpSpPr>
        <p:grpSpPr>
          <a:xfrm>
            <a:off x="897385" y="3991444"/>
            <a:ext cx="5933722" cy="800053"/>
            <a:chOff x="808883" y="3870596"/>
            <a:chExt cx="6620618" cy="89266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3B1F0E2-30BB-4A97-B025-D50B1814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883" y="3870596"/>
              <a:ext cx="6620618" cy="473309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7B0AE470-1368-497C-901E-C888DF3D1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883" y="4326107"/>
              <a:ext cx="6620618" cy="437157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F378C6-26BD-4D0B-BA19-E8E9E92BF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28" y="1562514"/>
            <a:ext cx="5575497" cy="225613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B0106DD4-BAC3-4A3F-8BB9-8BF3900EF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2547" y="79137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 є істотною наявність особливих побажань?</a:t>
            </a:r>
          </a:p>
        </p:txBody>
      </p:sp>
    </p:spTree>
    <p:extLst>
      <p:ext uri="{BB962C8B-B14F-4D97-AF65-F5344CB8AC3E}">
        <p14:creationId xmlns:p14="http://schemas.microsoft.com/office/powerpoint/2010/main" val="19664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81164" y="463923"/>
            <a:ext cx="1220367" cy="1226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8625" y="226221"/>
            <a:ext cx="385078" cy="4754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593547" y="1421148"/>
            <a:ext cx="456485" cy="32196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№24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06D7BDA5-6A08-4543-BC6E-7C5C2FCCA26B}"/>
              </a:ext>
            </a:extLst>
          </p:cNvPr>
          <p:cNvSpPr txBox="1">
            <a:spLocks/>
          </p:cNvSpPr>
          <p:nvPr/>
        </p:nvSpPr>
        <p:spPr>
          <a:xfrm>
            <a:off x="684482" y="1891575"/>
            <a:ext cx="5870959" cy="5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Таким чином отримаємо проміжні висновки: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DCE87C05-F831-48BA-9084-A24F0D6AC828}"/>
              </a:ext>
            </a:extLst>
          </p:cNvPr>
          <p:cNvSpPr txBox="1">
            <a:spLocks/>
          </p:cNvSpPr>
          <p:nvPr/>
        </p:nvSpPr>
        <p:spPr>
          <a:xfrm>
            <a:off x="2228896" y="494847"/>
            <a:ext cx="6333940" cy="8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400" b="1" dirty="0"/>
              <a:t>Чи є істотною наявність особливих побажань?</a:t>
            </a:r>
          </a:p>
        </p:txBody>
      </p:sp>
      <p:sp>
        <p:nvSpPr>
          <p:cNvPr id="21" name="Google Shape;2692;p31">
            <a:extLst>
              <a:ext uri="{FF2B5EF4-FFF2-40B4-BE49-F238E27FC236}">
                <a16:creationId xmlns:a16="http://schemas.microsoft.com/office/drawing/2014/main" id="{BA304D69-129F-4E0D-BCB8-07761B5BD344}"/>
              </a:ext>
            </a:extLst>
          </p:cNvPr>
          <p:cNvSpPr txBox="1">
            <a:spLocks/>
          </p:cNvSpPr>
          <p:nvPr/>
        </p:nvSpPr>
        <p:spPr>
          <a:xfrm>
            <a:off x="981261" y="2488827"/>
            <a:ext cx="6980439" cy="154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b="1" dirty="0"/>
              <a:t>За перевіреними гіпотезами можемо спостерігати, що наявність особливих бажань виявилась дійсно істотною. У записах, де вимагались особливі бажання, було в середньому більше людей, які в середньому заселялись раніше, жили трохи довше, і платили трохи більше</a:t>
            </a:r>
          </a:p>
        </p:txBody>
      </p:sp>
    </p:spTree>
    <p:extLst>
      <p:ext uri="{BB962C8B-B14F-4D97-AF65-F5344CB8AC3E}">
        <p14:creationId xmlns:p14="http://schemas.microsoft.com/office/powerpoint/2010/main" val="406280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№25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2033254" y="543514"/>
            <a:ext cx="6617760" cy="113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Обчислимо довірчі інтервали для скасованих записів, що приходиться на людей, вказаних у бронюванні, але вже розбивши на графіки окремо для людей та дітей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26F211-02BD-44A6-9E62-9460AD58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98" y="1809174"/>
            <a:ext cx="4032072" cy="248836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7FBB9E-802F-418B-A2CA-25CD43C6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8" y="1809174"/>
            <a:ext cx="4032072" cy="248836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D53260BB-F1C2-483D-8E3F-D5194746A330}"/>
              </a:ext>
            </a:extLst>
          </p:cNvPr>
          <p:cNvSpPr txBox="1">
            <a:spLocks/>
          </p:cNvSpPr>
          <p:nvPr/>
        </p:nvSpPr>
        <p:spPr>
          <a:xfrm>
            <a:off x="1849455" y="197203"/>
            <a:ext cx="6092906" cy="55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/>
              <a:t>Які характерні риси скасованих записів?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171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4512031-7509-49FE-AF7C-21FA251AD379}"/>
              </a:ext>
            </a:extLst>
          </p:cNvPr>
          <p:cNvSpPr/>
          <p:nvPr/>
        </p:nvSpPr>
        <p:spPr>
          <a:xfrm>
            <a:off x="5639592" y="2037819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93CBD305-C8CC-4CEE-97F6-5D7ED02B7DCF}"/>
              </a:ext>
            </a:extLst>
          </p:cNvPr>
          <p:cNvSpPr/>
          <p:nvPr/>
        </p:nvSpPr>
        <p:spPr>
          <a:xfrm>
            <a:off x="1789910" y="2037819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№26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2001429" y="716759"/>
            <a:ext cx="5905216" cy="81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Обчислимо довірчі інтервали для скасованих записів, що </a:t>
            </a:r>
          </a:p>
          <a:p>
            <a:pPr algn="l"/>
            <a:r>
              <a:rPr lang="uk-UA" sz="1600" b="1" dirty="0"/>
              <a:t>приходиться  кількість людей, вказаних у бронюванні	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45F203B-D431-49F3-8FF0-10B32519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56" y="1686283"/>
            <a:ext cx="4668087" cy="28808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CC51B345-4F27-40F5-BDD7-93FEB0875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6982" y="136667"/>
            <a:ext cx="4220716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Які характерні риси скасованих записів?</a:t>
            </a:r>
          </a:p>
        </p:txBody>
      </p:sp>
    </p:spTree>
    <p:extLst>
      <p:ext uri="{BB962C8B-B14F-4D97-AF65-F5344CB8AC3E}">
        <p14:creationId xmlns:p14="http://schemas.microsoft.com/office/powerpoint/2010/main" val="127875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№27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1936376" y="830717"/>
            <a:ext cx="6589059" cy="6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Формулювання гіпотез:</a:t>
            </a:r>
          </a:p>
          <a:p>
            <a:pPr algn="l"/>
            <a:r>
              <a:rPr lang="uk-UA" sz="1600" b="1" dirty="0"/>
              <a:t>Протестуємо відповідну гіпотезу про те, що не відмінені бронювання в середньому мають більше людей, ніж відмінені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6C0D128-7A53-4A13-AFC0-17101E260454}"/>
              </a:ext>
            </a:extLst>
          </p:cNvPr>
          <p:cNvGrpSpPr/>
          <p:nvPr/>
        </p:nvGrpSpPr>
        <p:grpSpPr>
          <a:xfrm>
            <a:off x="1210235" y="3919572"/>
            <a:ext cx="5330754" cy="827991"/>
            <a:chOff x="660994" y="3655476"/>
            <a:chExt cx="6860830" cy="1065648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3C8F6438-6304-47BA-AB16-741EC8EAF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994" y="3655476"/>
              <a:ext cx="6860830" cy="54863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8664974-7209-4623-9A55-025489EA2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994" y="4190191"/>
              <a:ext cx="6860830" cy="530933"/>
            </a:xfrm>
            <a:prstGeom prst="rect">
              <a:avLst/>
            </a:prstGeom>
          </p:spPr>
        </p:pic>
      </p:grpSp>
      <p:sp>
        <p:nvSpPr>
          <p:cNvPr id="21" name="Google Shape;2692;p31">
            <a:extLst>
              <a:ext uri="{FF2B5EF4-FFF2-40B4-BE49-F238E27FC236}">
                <a16:creationId xmlns:a16="http://schemas.microsoft.com/office/drawing/2014/main" id="{17533DB8-A977-430C-BDF0-3A41B2EE8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6982" y="136667"/>
            <a:ext cx="4220716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Які характерні риси скасованих записів?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D229D4-7C18-457C-ACD8-AB77CD4E5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31" y="1523876"/>
            <a:ext cx="5515561" cy="22394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67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№28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1929652" y="744687"/>
            <a:ext cx="6589059" cy="7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Протестуємо що в середньому на нескасованих бронюваннях час до прибуття є більшим, ніж у скасованих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A3AB1B9-C209-4C4C-A5CC-AA89D04279A8}"/>
              </a:ext>
            </a:extLst>
          </p:cNvPr>
          <p:cNvGrpSpPr/>
          <p:nvPr/>
        </p:nvGrpSpPr>
        <p:grpSpPr>
          <a:xfrm>
            <a:off x="1403204" y="3934903"/>
            <a:ext cx="5404949" cy="775473"/>
            <a:chOff x="713424" y="3751883"/>
            <a:chExt cx="6716806" cy="963692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7C1CE5F-29C9-4919-8C06-8F0BAFBB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424" y="3751883"/>
              <a:ext cx="6716806" cy="482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E1BF292-A566-4FBE-BBDB-807918F3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424" y="4234562"/>
              <a:ext cx="6716806" cy="481013"/>
            </a:xfrm>
            <a:prstGeom prst="rect">
              <a:avLst/>
            </a:prstGeom>
          </p:spPr>
        </p:pic>
      </p:grp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EEA14A1C-C21B-4EFA-9019-FB578EBAD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6982" y="136667"/>
            <a:ext cx="4220716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Які характерні риси скасованих записів?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D884A4-9750-4BD6-A8E8-08F871ED7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204" y="1506221"/>
            <a:ext cx="5380495" cy="223613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04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№29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1875864" y="596863"/>
            <a:ext cx="6259607" cy="42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Розглянемо отриманий результат графічно: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A3AB1B9-C209-4C4C-A5CC-AA89D04279A8}"/>
              </a:ext>
            </a:extLst>
          </p:cNvPr>
          <p:cNvGrpSpPr/>
          <p:nvPr/>
        </p:nvGrpSpPr>
        <p:grpSpPr>
          <a:xfrm>
            <a:off x="1241929" y="4012448"/>
            <a:ext cx="5824131" cy="835615"/>
            <a:chOff x="713424" y="3751883"/>
            <a:chExt cx="6716806" cy="963692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7C1CE5F-29C9-4919-8C06-8F0BAFBB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424" y="3751883"/>
              <a:ext cx="6716806" cy="482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E1BF292-A566-4FBE-BBDB-807918F3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424" y="4234562"/>
              <a:ext cx="6716806" cy="481013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296F74-455E-443F-931A-5F79E13D4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018" y="1143295"/>
            <a:ext cx="4386138" cy="270687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22C55A9D-011D-4415-BB10-D50BBBCC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6982" y="136667"/>
            <a:ext cx="4220716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Які характерні риси скасованих записів?</a:t>
            </a:r>
          </a:p>
        </p:txBody>
      </p:sp>
    </p:spTree>
    <p:extLst>
      <p:ext uri="{BB962C8B-B14F-4D97-AF65-F5344CB8AC3E}">
        <p14:creationId xmlns:p14="http://schemas.microsoft.com/office/powerpoint/2010/main" val="35354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4"/>
          <p:cNvGrpSpPr/>
          <p:nvPr/>
        </p:nvGrpSpPr>
        <p:grpSpPr>
          <a:xfrm rot="10800000">
            <a:off x="2215310" y="4470973"/>
            <a:ext cx="4528741" cy="453231"/>
            <a:chOff x="2226811" y="890954"/>
            <a:chExt cx="4528741" cy="453231"/>
          </a:xfrm>
          <a:solidFill>
            <a:srgbClr val="CDD1E0"/>
          </a:solidFill>
        </p:grpSpPr>
        <p:sp>
          <p:nvSpPr>
            <p:cNvPr id="2733" name="Google Shape;2733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 rot="10800000">
            <a:off x="2138962" y="575836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2707;p32">
            <a:extLst>
              <a:ext uri="{FF2B5EF4-FFF2-40B4-BE49-F238E27FC236}">
                <a16:creationId xmlns:a16="http://schemas.microsoft.com/office/drawing/2014/main" id="{649FE295-CE73-45D2-9B22-FAB20C483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433" y="78389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Змінні та їх опис</a:t>
            </a:r>
            <a:endParaRPr sz="2000" b="1" dirty="0"/>
          </a:p>
        </p:txBody>
      </p:sp>
      <p:sp>
        <p:nvSpPr>
          <p:cNvPr id="130" name="Google Shape;2708;p32">
            <a:extLst>
              <a:ext uri="{FF2B5EF4-FFF2-40B4-BE49-F238E27FC236}">
                <a16:creationId xmlns:a16="http://schemas.microsoft.com/office/drawing/2014/main" id="{BE2B6DE5-9067-40D1-BD33-6BC534ACF9DB}"/>
              </a:ext>
            </a:extLst>
          </p:cNvPr>
          <p:cNvSpPr txBox="1">
            <a:spLocks/>
          </p:cNvSpPr>
          <p:nvPr/>
        </p:nvSpPr>
        <p:spPr>
          <a:xfrm>
            <a:off x="621669" y="1138584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  <a:p>
            <a:endParaRPr lang="uk-UA" dirty="0"/>
          </a:p>
        </p:txBody>
      </p:sp>
      <p:sp>
        <p:nvSpPr>
          <p:cNvPr id="131" name="Google Shape;2590;p27">
            <a:extLst>
              <a:ext uri="{FF2B5EF4-FFF2-40B4-BE49-F238E27FC236}">
                <a16:creationId xmlns:a16="http://schemas.microsoft.com/office/drawing/2014/main" id="{4E8725A3-D680-4A03-896F-F5A69848A4B8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24FECE3C-2259-4D57-81C8-4A3DDC04D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968886"/>
              </p:ext>
            </p:extLst>
          </p:nvPr>
        </p:nvGraphicFramePr>
        <p:xfrm>
          <a:off x="1233346" y="602368"/>
          <a:ext cx="6587178" cy="42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07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7150C2C-D843-4979-924C-64B002CE76A9}"/>
              </a:ext>
            </a:extLst>
          </p:cNvPr>
          <p:cNvSpPr/>
          <p:nvPr/>
        </p:nvSpPr>
        <p:spPr>
          <a:xfrm>
            <a:off x="5358903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C4EEA4-C124-4FF9-A5EE-9C14203C8542}"/>
              </a:ext>
            </a:extLst>
          </p:cNvPr>
          <p:cNvSpPr/>
          <p:nvPr/>
        </p:nvSpPr>
        <p:spPr>
          <a:xfrm>
            <a:off x="1347542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881718" y="0"/>
            <a:ext cx="6207591" cy="840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/>
              <a:t>Що впливає на кількість проведених ночей у готелі?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№30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526749" y="1058346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середніх значень цін за кімнати по кожному значенню проведених ночей у готелі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C6670-0419-4019-B6D1-5C790967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12" y="1688163"/>
            <a:ext cx="4879881" cy="301158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2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46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429FC6F-382C-4304-A20A-8B45F21872CB}"/>
              </a:ext>
            </a:extLst>
          </p:cNvPr>
          <p:cNvSpPr/>
          <p:nvPr/>
        </p:nvSpPr>
        <p:spPr>
          <a:xfrm>
            <a:off x="1312252" y="1919143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FB1C19E-000B-4234-B0E6-D9A183E2BEB1}"/>
              </a:ext>
            </a:extLst>
          </p:cNvPr>
          <p:cNvSpPr/>
          <p:nvPr/>
        </p:nvSpPr>
        <p:spPr>
          <a:xfrm>
            <a:off x="5625943" y="1919143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3263019" y="54827"/>
            <a:ext cx="5844329" cy="433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Що впливає на кількість проведених ночей у готелі?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№31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667943" y="861349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середніх </a:t>
            </a:r>
            <a:endParaRPr lang="en-US" sz="1600" b="1" dirty="0"/>
          </a:p>
          <a:p>
            <a:pPr algn="l"/>
            <a:r>
              <a:rPr lang="uk-UA" sz="1600" b="1" dirty="0"/>
              <a:t>значень кількості ночей по кожному типу кімнати: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EF27DA-42E8-4BD9-9FBC-8B2B962A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28" y="1498323"/>
            <a:ext cx="5079439" cy="313473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2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509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96B09D7-E502-40A8-B61E-3F3F0CFBAFD0}"/>
              </a:ext>
            </a:extLst>
          </p:cNvPr>
          <p:cNvSpPr/>
          <p:nvPr/>
        </p:nvSpPr>
        <p:spPr>
          <a:xfrm>
            <a:off x="5515514" y="1919143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8B775BE-E5D6-4CC6-94C4-37A309164655}"/>
              </a:ext>
            </a:extLst>
          </p:cNvPr>
          <p:cNvSpPr/>
          <p:nvPr/>
        </p:nvSpPr>
        <p:spPr>
          <a:xfrm>
            <a:off x="1230661" y="1919143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№32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710251" y="775865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</a:t>
            </a:r>
            <a:r>
              <a:rPr lang="en-US" sz="1600" b="1" dirty="0"/>
              <a:t> </a:t>
            </a:r>
            <a:endParaRPr lang="uk-UA" sz="1600" b="1" dirty="0"/>
          </a:p>
          <a:p>
            <a:pPr algn="l"/>
            <a:r>
              <a:rPr lang="uk-UA" sz="1600" b="1" dirty="0"/>
              <a:t>кількісті ночей залежно від кількості дітей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6E427C96-7E6E-4AB6-9C73-0F5F6963A583}"/>
              </a:ext>
            </a:extLst>
          </p:cNvPr>
          <p:cNvSpPr txBox="1">
            <a:spLocks/>
          </p:cNvSpPr>
          <p:nvPr/>
        </p:nvSpPr>
        <p:spPr>
          <a:xfrm>
            <a:off x="3263019" y="54827"/>
            <a:ext cx="5844329" cy="43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Що впливає на кількість проведених ночей у готелі?</a:t>
            </a:r>
            <a:endParaRPr lang="uk-UA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D72EA6-56D5-4E86-9BCB-8B22DCB96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42" y="1463970"/>
            <a:ext cx="5124791" cy="3162728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6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677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96B09D7-E502-40A8-B61E-3F3F0CFBAFD0}"/>
              </a:ext>
            </a:extLst>
          </p:cNvPr>
          <p:cNvSpPr/>
          <p:nvPr/>
        </p:nvSpPr>
        <p:spPr>
          <a:xfrm>
            <a:off x="5515514" y="1919143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8B775BE-E5D6-4CC6-94C4-37A309164655}"/>
              </a:ext>
            </a:extLst>
          </p:cNvPr>
          <p:cNvSpPr/>
          <p:nvPr/>
        </p:nvSpPr>
        <p:spPr>
          <a:xfrm>
            <a:off x="1230661" y="1919143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№33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710251" y="775865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</a:t>
            </a:r>
            <a:r>
              <a:rPr lang="en-US" sz="1600" b="1" dirty="0"/>
              <a:t> </a:t>
            </a:r>
            <a:endParaRPr lang="uk-UA" sz="1600" b="1" dirty="0"/>
          </a:p>
          <a:p>
            <a:pPr algn="l"/>
            <a:r>
              <a:rPr lang="uk-UA" sz="1600" b="1" dirty="0"/>
              <a:t>кількісті ночей залежно від кількості людей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938358-4FFD-4E36-ADE4-27CACB74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43" y="1505513"/>
            <a:ext cx="5124789" cy="3162728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2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6E427C96-7E6E-4AB6-9C73-0F5F6963A583}"/>
              </a:ext>
            </a:extLst>
          </p:cNvPr>
          <p:cNvSpPr txBox="1">
            <a:spLocks/>
          </p:cNvSpPr>
          <p:nvPr/>
        </p:nvSpPr>
        <p:spPr>
          <a:xfrm>
            <a:off x="3263019" y="54827"/>
            <a:ext cx="5844329" cy="43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Що впливає на кількість проведених ночей у готелі?</a:t>
            </a:r>
            <a:endParaRPr lang="uk-UA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449411E-2C83-43F4-B01F-EEA0869812AF}"/>
              </a:ext>
            </a:extLst>
          </p:cNvPr>
          <p:cNvSpPr/>
          <p:nvPr/>
        </p:nvSpPr>
        <p:spPr>
          <a:xfrm>
            <a:off x="5568313" y="1883735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1BFC8A9E-E6FF-4093-8EB5-AB3EE305400A}"/>
              </a:ext>
            </a:extLst>
          </p:cNvPr>
          <p:cNvSpPr/>
          <p:nvPr/>
        </p:nvSpPr>
        <p:spPr>
          <a:xfrm>
            <a:off x="1550504" y="1883735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№34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669910" y="775865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</a:t>
            </a:r>
            <a:r>
              <a:rPr lang="en-US" sz="1600" b="1" dirty="0"/>
              <a:t> </a:t>
            </a:r>
            <a:endParaRPr lang="uk-UA" sz="1600" b="1" dirty="0"/>
          </a:p>
          <a:p>
            <a:pPr algn="l"/>
            <a:r>
              <a:rPr lang="uk-UA" sz="1600" b="1" dirty="0"/>
              <a:t>кількісті ночей залежно від паркувального місця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D057EE-8E78-4579-B5F4-C751FAC8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3" y="1491183"/>
            <a:ext cx="4839540" cy="2986688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2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D87F3531-3344-403E-BF6C-5B518F98D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3019" y="54827"/>
            <a:ext cx="5844329" cy="433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Що впливає на кількість проведених ночей у готелі?</a:t>
            </a:r>
          </a:p>
        </p:txBody>
      </p:sp>
    </p:spTree>
    <p:extLst>
      <p:ext uri="{BB962C8B-B14F-4D97-AF65-F5344CB8AC3E}">
        <p14:creationId xmlns:p14="http://schemas.microsoft.com/office/powerpoint/2010/main" val="66490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FBADE88-AFF7-4FC2-8A72-75A33E656C00}"/>
              </a:ext>
            </a:extLst>
          </p:cNvPr>
          <p:cNvSpPr/>
          <p:nvPr/>
        </p:nvSpPr>
        <p:spPr>
          <a:xfrm>
            <a:off x="5658253" y="1939896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EC15D28-E58B-4263-9C47-C1E4CC559281}"/>
              </a:ext>
            </a:extLst>
          </p:cNvPr>
          <p:cNvSpPr/>
          <p:nvPr/>
        </p:nvSpPr>
        <p:spPr>
          <a:xfrm>
            <a:off x="1467179" y="1939896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№35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710251" y="775865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</a:t>
            </a:r>
            <a:r>
              <a:rPr lang="en-US" sz="1600" b="1" dirty="0"/>
              <a:t> </a:t>
            </a:r>
            <a:endParaRPr lang="uk-UA" sz="1600" b="1" dirty="0"/>
          </a:p>
          <a:p>
            <a:pPr algn="l"/>
            <a:r>
              <a:rPr lang="uk-UA" sz="1600" b="1" dirty="0"/>
              <a:t>кількісті ночей залежно від часу до прибуття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1E5607-F6F2-4A45-9E0B-6CF2CF70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05" y="1506386"/>
            <a:ext cx="5054587" cy="3119402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2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CE80342C-AC86-4D48-9756-B6C183742D28}"/>
              </a:ext>
            </a:extLst>
          </p:cNvPr>
          <p:cNvSpPr txBox="1">
            <a:spLocks/>
          </p:cNvSpPr>
          <p:nvPr/>
        </p:nvSpPr>
        <p:spPr>
          <a:xfrm>
            <a:off x="3263019" y="54827"/>
            <a:ext cx="5844329" cy="43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Що впливає на кількість проведених ночей у готелі?</a:t>
            </a:r>
            <a:endParaRPr lang="uk-UA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8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9F65088-7F72-4E7F-AA3E-A2DE8B95A25A}"/>
              </a:ext>
            </a:extLst>
          </p:cNvPr>
          <p:cNvSpPr/>
          <p:nvPr/>
        </p:nvSpPr>
        <p:spPr>
          <a:xfrm>
            <a:off x="5409665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5E09540-ACFC-45D7-B1DE-30E97051A233}"/>
              </a:ext>
            </a:extLst>
          </p:cNvPr>
          <p:cNvSpPr/>
          <p:nvPr/>
        </p:nvSpPr>
        <p:spPr>
          <a:xfrm>
            <a:off x="1230661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530882" y="269460"/>
            <a:ext cx="7141679" cy="515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/>
              <a:t>Що впливає на кількість попередніх скасувань/не скасувань?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5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№36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44ED1E8D-BA47-47A5-9EBD-5CC9F5731844}"/>
              </a:ext>
            </a:extLst>
          </p:cNvPr>
          <p:cNvSpPr txBox="1">
            <a:spLocks/>
          </p:cNvSpPr>
          <p:nvPr/>
        </p:nvSpPr>
        <p:spPr>
          <a:xfrm>
            <a:off x="1852341" y="971975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Можемо побудувати довірчі інтервали для середньої кількості попередніх скасувань для кожного типу кімнати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61478-4D5C-4022-A846-71AD9945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78" y="1603056"/>
            <a:ext cx="5016870" cy="309612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2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E3DE369-0B17-4FAB-A6D6-6BBC6C5092BE}"/>
              </a:ext>
            </a:extLst>
          </p:cNvPr>
          <p:cNvSpPr/>
          <p:nvPr/>
        </p:nvSpPr>
        <p:spPr>
          <a:xfrm>
            <a:off x="5627085" y="1998035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9EE2B38-B158-4E98-829E-ABEBD7DC7CD3}"/>
              </a:ext>
            </a:extLst>
          </p:cNvPr>
          <p:cNvSpPr/>
          <p:nvPr/>
        </p:nvSpPr>
        <p:spPr>
          <a:xfrm>
            <a:off x="1600708" y="1998035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3048748" y="7143"/>
            <a:ext cx="6081899" cy="674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Що впливає на кількість попередніх скасувань/ </a:t>
            </a:r>
            <a:b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не скасувань?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5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№37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44ED1E8D-BA47-47A5-9EBD-5CC9F5731844}"/>
              </a:ext>
            </a:extLst>
          </p:cNvPr>
          <p:cNvSpPr txBox="1">
            <a:spLocks/>
          </p:cNvSpPr>
          <p:nvPr/>
        </p:nvSpPr>
        <p:spPr>
          <a:xfrm>
            <a:off x="1600708" y="955591"/>
            <a:ext cx="7543292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Спробуємо побудувати схожі довірчі інтервали для кількості </a:t>
            </a:r>
          </a:p>
          <a:p>
            <a:pPr algn="l"/>
            <a:r>
              <a:rPr lang="uk-UA" sz="1600" b="1" dirty="0"/>
              <a:t>попередніх скасувань, але згрупуємо дані за фактом повторного гостя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2564FA-0BAC-4697-A872-99EF52A2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30" y="1613647"/>
            <a:ext cx="4807833" cy="296712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387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B0FAD7A-29E9-4BA9-95EA-FDD04C3D4A40}"/>
              </a:ext>
            </a:extLst>
          </p:cNvPr>
          <p:cNvSpPr/>
          <p:nvPr/>
        </p:nvSpPr>
        <p:spPr>
          <a:xfrm>
            <a:off x="5791592" y="1917352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E80A32D-6CF5-466F-ACB3-3EF14EA181F3}"/>
              </a:ext>
            </a:extLst>
          </p:cNvPr>
          <p:cNvSpPr/>
          <p:nvPr/>
        </p:nvSpPr>
        <p:spPr>
          <a:xfrm>
            <a:off x="1637907" y="1917352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5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№38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44ED1E8D-BA47-47A5-9EBD-5CC9F5731844}"/>
              </a:ext>
            </a:extLst>
          </p:cNvPr>
          <p:cNvSpPr txBox="1">
            <a:spLocks/>
          </p:cNvSpPr>
          <p:nvPr/>
        </p:nvSpPr>
        <p:spPr>
          <a:xfrm>
            <a:off x="1708285" y="869984"/>
            <a:ext cx="6637066" cy="37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аналогічний інтервал для не відмінених записів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45B47-DF9C-4132-9797-5C0D49F6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74" y="1508514"/>
            <a:ext cx="4900051" cy="302403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832826EF-7584-40FE-84F1-6AEE76FE7E48}"/>
              </a:ext>
            </a:extLst>
          </p:cNvPr>
          <p:cNvSpPr txBox="1">
            <a:spLocks/>
          </p:cNvSpPr>
          <p:nvPr/>
        </p:nvSpPr>
        <p:spPr>
          <a:xfrm>
            <a:off x="3048748" y="7143"/>
            <a:ext cx="6081899" cy="67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Що впливає на кількість попередніх скасувань/ </a:t>
            </a:r>
            <a:br>
              <a:rPr lang="uk-UA" sz="1600" b="1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не скасувань?</a:t>
            </a:r>
            <a:endParaRPr lang="uk-UA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1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5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№39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44ED1E8D-BA47-47A5-9EBD-5CC9F5731844}"/>
              </a:ext>
            </a:extLst>
          </p:cNvPr>
          <p:cNvSpPr txBox="1">
            <a:spLocks/>
          </p:cNvSpPr>
          <p:nvPr/>
        </p:nvSpPr>
        <p:spPr>
          <a:xfrm>
            <a:off x="1694838" y="610956"/>
            <a:ext cx="6637066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Формулювання гіпотез:</a:t>
            </a:r>
          </a:p>
          <a:p>
            <a:pPr algn="l"/>
            <a:r>
              <a:rPr lang="uk-UA" sz="1600" b="1" dirty="0"/>
              <a:t>Відмінені і невідмінені бронювання мають однакову </a:t>
            </a:r>
          </a:p>
          <a:p>
            <a:pPr algn="l"/>
            <a:r>
              <a:rPr lang="uk-UA" sz="1600" b="1" dirty="0"/>
              <a:t>кількість попередніх скасувань бронювань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759A2D8-6878-4E43-BE81-F96654FA672B}"/>
              </a:ext>
            </a:extLst>
          </p:cNvPr>
          <p:cNvGrpSpPr/>
          <p:nvPr/>
        </p:nvGrpSpPr>
        <p:grpSpPr>
          <a:xfrm>
            <a:off x="1035424" y="3880657"/>
            <a:ext cx="5838526" cy="835415"/>
            <a:chOff x="766482" y="3592537"/>
            <a:chExt cx="6898341" cy="98706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90E17F06-94BC-412C-B663-E0E693D4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82" y="3592537"/>
              <a:ext cx="6898341" cy="485040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C3D2DF4-19D5-4C10-BFF4-2824047E5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82" y="4077577"/>
              <a:ext cx="6898341" cy="502020"/>
            </a:xfrm>
            <a:prstGeom prst="rect">
              <a:avLst/>
            </a:prstGeom>
          </p:spPr>
        </p:pic>
      </p:grpSp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AA6BF6B1-6CCD-466C-8E18-3389EF4CFF1F}"/>
              </a:ext>
            </a:extLst>
          </p:cNvPr>
          <p:cNvSpPr txBox="1">
            <a:spLocks/>
          </p:cNvSpPr>
          <p:nvPr/>
        </p:nvSpPr>
        <p:spPr>
          <a:xfrm>
            <a:off x="3048748" y="7143"/>
            <a:ext cx="6081899" cy="67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Що впливає на кількість попередніх скасувань/ </a:t>
            </a:r>
            <a:br>
              <a:rPr lang="uk-UA" sz="1600" b="1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не скасувань?</a:t>
            </a:r>
            <a:endParaRPr lang="uk-UA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D04ACC-C286-4456-86F1-CE991B03D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230" y="1461018"/>
            <a:ext cx="5274920" cy="224741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94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4"/>
          <p:cNvGrpSpPr/>
          <p:nvPr/>
        </p:nvGrpSpPr>
        <p:grpSpPr>
          <a:xfrm rot="10800000">
            <a:off x="2282086" y="4217210"/>
            <a:ext cx="4528741" cy="453231"/>
            <a:chOff x="2226811" y="890954"/>
            <a:chExt cx="4528741" cy="453231"/>
          </a:xfrm>
          <a:solidFill>
            <a:srgbClr val="CDD1E0"/>
          </a:solidFill>
        </p:grpSpPr>
        <p:sp>
          <p:nvSpPr>
            <p:cNvPr id="2733" name="Google Shape;2733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 rot="10800000">
            <a:off x="2205741" y="637005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5" name="Google Shape;2825;p34"/>
          <p:cNvGrpSpPr/>
          <p:nvPr/>
        </p:nvGrpSpPr>
        <p:grpSpPr>
          <a:xfrm>
            <a:off x="2205741" y="560805"/>
            <a:ext cx="4528741" cy="453231"/>
            <a:chOff x="2226811" y="890954"/>
            <a:chExt cx="4528741" cy="453231"/>
          </a:xfrm>
        </p:grpSpPr>
        <p:sp>
          <p:nvSpPr>
            <p:cNvPr id="2826" name="Google Shape;2826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2707;p32">
            <a:extLst>
              <a:ext uri="{FF2B5EF4-FFF2-40B4-BE49-F238E27FC236}">
                <a16:creationId xmlns:a16="http://schemas.microsoft.com/office/drawing/2014/main" id="{649FE295-CE73-45D2-9B22-FAB20C483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249" y="78695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Пригадаємо структуру датасету</a:t>
            </a:r>
            <a:endParaRPr sz="2000" b="1" dirty="0"/>
          </a:p>
        </p:txBody>
      </p:sp>
      <p:sp>
        <p:nvSpPr>
          <p:cNvPr id="130" name="Google Shape;2708;p32">
            <a:extLst>
              <a:ext uri="{FF2B5EF4-FFF2-40B4-BE49-F238E27FC236}">
                <a16:creationId xmlns:a16="http://schemas.microsoft.com/office/drawing/2014/main" id="{BE2B6DE5-9067-40D1-BD33-6BC534ACF9DB}"/>
              </a:ext>
            </a:extLst>
          </p:cNvPr>
          <p:cNvSpPr txBox="1">
            <a:spLocks/>
          </p:cNvSpPr>
          <p:nvPr/>
        </p:nvSpPr>
        <p:spPr>
          <a:xfrm>
            <a:off x="498123" y="1064625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  <a:p>
            <a:endParaRPr lang="uk-UA" dirty="0"/>
          </a:p>
        </p:txBody>
      </p:sp>
      <p:sp>
        <p:nvSpPr>
          <p:cNvPr id="131" name="Google Shape;2590;p27">
            <a:extLst>
              <a:ext uri="{FF2B5EF4-FFF2-40B4-BE49-F238E27FC236}">
                <a16:creationId xmlns:a16="http://schemas.microsoft.com/office/drawing/2014/main" id="{4E8725A3-D680-4A03-896F-F5A69848A4B8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87F96D-026C-484F-98A9-A8D75A45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4" y="1014587"/>
            <a:ext cx="7665773" cy="323788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47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5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№40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44ED1E8D-BA47-47A5-9EBD-5CC9F5731844}"/>
              </a:ext>
            </a:extLst>
          </p:cNvPr>
          <p:cNvSpPr txBox="1">
            <a:spLocks/>
          </p:cNvSpPr>
          <p:nvPr/>
        </p:nvSpPr>
        <p:spPr>
          <a:xfrm>
            <a:off x="1694838" y="610956"/>
            <a:ext cx="6637066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Протестуємо аналогічну гіпотезу:</a:t>
            </a:r>
          </a:p>
          <a:p>
            <a:pPr algn="l"/>
            <a:r>
              <a:rPr lang="uk-UA" sz="1600" b="1" dirty="0"/>
              <a:t>Відмінені і невідмінені бронювання мають </a:t>
            </a:r>
          </a:p>
          <a:p>
            <a:pPr algn="l"/>
            <a:r>
              <a:rPr lang="uk-UA" sz="1600" b="1" dirty="0"/>
              <a:t>однакову кількість попередніх НЕ скасувань бронювань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77B61F7-CBE7-4247-820C-C64E95FA17EA}"/>
              </a:ext>
            </a:extLst>
          </p:cNvPr>
          <p:cNvGrpSpPr/>
          <p:nvPr/>
        </p:nvGrpSpPr>
        <p:grpSpPr>
          <a:xfrm>
            <a:off x="1002561" y="3980351"/>
            <a:ext cx="5983904" cy="838744"/>
            <a:chOff x="611841" y="3591408"/>
            <a:chExt cx="7194140" cy="1008379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E07C662-B844-4F0E-9A92-52CFDBCB7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841" y="3591408"/>
              <a:ext cx="7194140" cy="510790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11FD12A-D9C7-4B6F-B129-ED190998D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841" y="4096013"/>
              <a:ext cx="7194140" cy="503774"/>
            </a:xfrm>
            <a:prstGeom prst="rect">
              <a:avLst/>
            </a:prstGeom>
          </p:spPr>
        </p:pic>
      </p:grpSp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BE2D8199-FBDA-4C32-8D03-539DCA62B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748" y="7143"/>
            <a:ext cx="6081899" cy="674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Що впливає на кількість попередніх скасувань/ </a:t>
            </a:r>
            <a:b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не скасувань?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C63411-3341-4726-8D96-160D40FF7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61" y="1474331"/>
            <a:ext cx="5529432" cy="227984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7373" y="341353"/>
            <a:ext cx="6391829" cy="926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Які характерні риси бронювань з потребою у паркувальному місці?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6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9202" y="4530984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№41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738174" y="1129950"/>
            <a:ext cx="6637066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інтервал для кількості людей, згрупувавши дані за необхідністю в паркувальному місці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AB3335-D93B-471F-A2C6-3389A060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0" y="2021152"/>
            <a:ext cx="3957911" cy="244259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5475EEBB-1F61-40E8-95DD-6538B9DE81CA}"/>
              </a:ext>
            </a:extLst>
          </p:cNvPr>
          <p:cNvSpPr txBox="1">
            <a:spLocks/>
          </p:cNvSpPr>
          <p:nvPr/>
        </p:nvSpPr>
        <p:spPr>
          <a:xfrm>
            <a:off x="4341291" y="1838284"/>
            <a:ext cx="4702256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200" b="1" dirty="0">
                <a:solidFill>
                  <a:schemeClr val="accent6">
                    <a:lumMod val="75000"/>
                  </a:schemeClr>
                </a:solidFill>
              </a:rPr>
              <a:t>Вважаючи, що ми говоримо про кількість людей, різниця здається зовсім невеликою. Тому, існує необхідність протестувати відповідну гіпотезу про рівність цих груп.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1A58E7-1957-419C-B45C-3DB9821B5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491318" y="2594665"/>
            <a:ext cx="4296735" cy="178231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682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7373" y="335837"/>
            <a:ext cx="6391829" cy="926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Які характерні риси бронювань з потребою у паркувальному місці?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6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№42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71591" y="1083761"/>
            <a:ext cx="6637066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400" b="1" dirty="0">
                <a:solidFill>
                  <a:schemeClr val="accent6">
                    <a:lumMod val="75000"/>
                  </a:schemeClr>
                </a:solidFill>
              </a:rPr>
              <a:t>Побудуємо інтервал для кількості людей, згрупувавши дані за необхідністю в паркувальному місці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AB3335-D93B-471F-A2C6-3389A060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1591" y="1998773"/>
            <a:ext cx="3473474" cy="214363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5475EEBB-1F61-40E8-95DD-6538B9DE81CA}"/>
              </a:ext>
            </a:extLst>
          </p:cNvPr>
          <p:cNvSpPr txBox="1">
            <a:spLocks/>
          </p:cNvSpPr>
          <p:nvPr/>
        </p:nvSpPr>
        <p:spPr>
          <a:xfrm>
            <a:off x="3884090" y="1620218"/>
            <a:ext cx="4755644" cy="103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400" b="1" dirty="0"/>
              <a:t>Вважаючи, що ми говоримо про кількість людей, різниця здається зовсім невеликою. Тому, існує необхідність протестувати відповідну гіпотезу про рівність цих груп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613A8F-E559-47F3-95BC-AB5DAD91F6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030" y="2728569"/>
            <a:ext cx="4881059" cy="202469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08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3160059" y="-1"/>
            <a:ext cx="5983941" cy="684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65000"/>
                  </a:schemeClr>
                </a:solidFill>
              </a:rPr>
              <a:t>Які характерні риси бронювань з потребою у паркувальному місці?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6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№43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899539" y="796100"/>
            <a:ext cx="6637066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інтервал для часу до прибуття, знову розділивши по групам за необхідністю в паркувальному місці</a:t>
            </a:r>
          </a:p>
        </p:txBody>
      </p:sp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5475EEBB-1F61-40E8-95DD-6538B9DE81CA}"/>
              </a:ext>
            </a:extLst>
          </p:cNvPr>
          <p:cNvSpPr txBox="1">
            <a:spLocks/>
          </p:cNvSpPr>
          <p:nvPr/>
        </p:nvSpPr>
        <p:spPr>
          <a:xfrm>
            <a:off x="4332721" y="1620214"/>
            <a:ext cx="3957911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200" b="1" dirty="0">
                <a:solidFill>
                  <a:schemeClr val="accent6">
                    <a:lumMod val="75000"/>
                  </a:schemeClr>
                </a:solidFill>
              </a:rPr>
              <a:t>Люди, яким не потрібно паркувальне місце в середньому платять більше за тих, кому паркувальне місце потрібне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F122A5-99A5-4AC9-8C29-8EAA38BA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3" y="1843704"/>
            <a:ext cx="3957911" cy="24425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BE4C3D-3FF9-4713-8945-A688B61232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475762" y="2444328"/>
            <a:ext cx="4407538" cy="183263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995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6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№44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17804" y="1083131"/>
            <a:ext cx="6637066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400" b="1" dirty="0">
                <a:solidFill>
                  <a:schemeClr val="accent6">
                    <a:lumMod val="65000"/>
                  </a:schemeClr>
                </a:solidFill>
              </a:rPr>
              <a:t>Побудуємо інтервал для часу до прибуття, знову розділивши по групам за необхідністю в паркувальному місці</a:t>
            </a:r>
          </a:p>
        </p:txBody>
      </p:sp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5475EEBB-1F61-40E8-95DD-6538B9DE81CA}"/>
              </a:ext>
            </a:extLst>
          </p:cNvPr>
          <p:cNvSpPr txBox="1">
            <a:spLocks/>
          </p:cNvSpPr>
          <p:nvPr/>
        </p:nvSpPr>
        <p:spPr>
          <a:xfrm>
            <a:off x="4011839" y="1593916"/>
            <a:ext cx="4697891" cy="93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>
                <a:solidFill>
                  <a:schemeClr val="tx1"/>
                </a:solidFill>
              </a:rPr>
              <a:t>Люди, яким не потрібно паркувальне місце в середньому платять більше за тих, кому паркувальне місце потрібне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F122A5-99A5-4AC9-8C29-8EAA38BA32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04432" y="1974814"/>
            <a:ext cx="3390213" cy="209224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E4BD7AB5-50EA-4E92-A627-0F79DEFD9B8C}"/>
              </a:ext>
            </a:extLst>
          </p:cNvPr>
          <p:cNvSpPr txBox="1">
            <a:spLocks/>
          </p:cNvSpPr>
          <p:nvPr/>
        </p:nvSpPr>
        <p:spPr>
          <a:xfrm>
            <a:off x="3160059" y="-1"/>
            <a:ext cx="5983941" cy="68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>
                <a:solidFill>
                  <a:schemeClr val="accent6">
                    <a:lumMod val="65000"/>
                  </a:schemeClr>
                </a:solidFill>
              </a:rPr>
              <a:t>Які характерні риси бронювань з потребою у паркувальному місці?</a:t>
            </a:r>
            <a:endParaRPr lang="uk-UA" sz="16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997DC9E-1E67-4D35-8ED7-FA00B97E781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273" y="2559418"/>
            <a:ext cx="5185359" cy="215605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54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674C25CB-3034-458F-93DA-9E53B6C52F28}"/>
              </a:ext>
            </a:extLst>
          </p:cNvPr>
          <p:cNvSpPr/>
          <p:nvPr/>
        </p:nvSpPr>
        <p:spPr>
          <a:xfrm>
            <a:off x="5489995" y="2018205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898A9A4-4817-4FBE-91BC-2EFB4AD6309D}"/>
              </a:ext>
            </a:extLst>
          </p:cNvPr>
          <p:cNvSpPr/>
          <p:nvPr/>
        </p:nvSpPr>
        <p:spPr>
          <a:xfrm>
            <a:off x="1616777" y="2018205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6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№45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899539" y="796100"/>
            <a:ext cx="6637066" cy="8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відповідний довірчий інтервал для середньої ціни за кімнату в залежності від необхідності в паркуванні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662EE7-46CA-4DE9-A605-A02217EA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75" y="1731965"/>
            <a:ext cx="4577322" cy="2824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2BD68BFF-7130-40EE-8B14-C0DB1C391BCA}"/>
              </a:ext>
            </a:extLst>
          </p:cNvPr>
          <p:cNvSpPr txBox="1">
            <a:spLocks/>
          </p:cNvSpPr>
          <p:nvPr/>
        </p:nvSpPr>
        <p:spPr>
          <a:xfrm>
            <a:off x="3160059" y="-1"/>
            <a:ext cx="5983941" cy="68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65000"/>
                  </a:schemeClr>
                </a:solidFill>
              </a:rPr>
              <a:t>Які характерні риси бронювань з потребою у паркувальному місці?</a:t>
            </a:r>
          </a:p>
        </p:txBody>
      </p:sp>
    </p:spTree>
    <p:extLst>
      <p:ext uri="{BB962C8B-B14F-4D97-AF65-F5344CB8AC3E}">
        <p14:creationId xmlns:p14="http://schemas.microsoft.com/office/powerpoint/2010/main" val="152023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7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№46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859198" y="950709"/>
            <a:ext cx="6637066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І першою гіпотезою буде те, що тих гостей, які приїжджають вперше і не вперше однакова кількість</a:t>
            </a:r>
          </a:p>
        </p:txBody>
      </p:sp>
      <p:sp>
        <p:nvSpPr>
          <p:cNvPr id="17" name="Google Shape;2692;p31">
            <a:extLst>
              <a:ext uri="{FF2B5EF4-FFF2-40B4-BE49-F238E27FC236}">
                <a16:creationId xmlns:a16="http://schemas.microsoft.com/office/drawing/2014/main" id="{89843D77-C7E0-4304-B812-7900F147607D}"/>
              </a:ext>
            </a:extLst>
          </p:cNvPr>
          <p:cNvSpPr txBox="1">
            <a:spLocks/>
          </p:cNvSpPr>
          <p:nvPr/>
        </p:nvSpPr>
        <p:spPr>
          <a:xfrm>
            <a:off x="1616776" y="266207"/>
            <a:ext cx="4965559" cy="68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Які нові цікаві відомості про повторних гостей?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5518E3C-B96F-4E84-915F-165EE807C4FF}"/>
              </a:ext>
            </a:extLst>
          </p:cNvPr>
          <p:cNvGrpSpPr/>
          <p:nvPr/>
        </p:nvGrpSpPr>
        <p:grpSpPr>
          <a:xfrm>
            <a:off x="1357128" y="3985598"/>
            <a:ext cx="5526731" cy="807677"/>
            <a:chOff x="863384" y="3704665"/>
            <a:chExt cx="6506494" cy="950859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F8F765D-51EB-47A1-B270-EBB16CE7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384" y="3704665"/>
              <a:ext cx="6506494" cy="488126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7F5799E-250E-4E28-9F87-9945A2C8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384" y="4192791"/>
              <a:ext cx="6506494" cy="462733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2203D4-5B5A-4D33-8969-C672E3008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116" y="1573122"/>
            <a:ext cx="5410878" cy="2270920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233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7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№47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723736" y="769149"/>
            <a:ext cx="6637066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Так само протестуємо гіпотезу про рівність (в середньому) оплати для гостей, що прибули вперше і не вперше</a:t>
            </a:r>
          </a:p>
        </p:txBody>
      </p:sp>
      <p:sp>
        <p:nvSpPr>
          <p:cNvPr id="17" name="Google Shape;2692;p31">
            <a:extLst>
              <a:ext uri="{FF2B5EF4-FFF2-40B4-BE49-F238E27FC236}">
                <a16:creationId xmlns:a16="http://schemas.microsoft.com/office/drawing/2014/main" id="{89843D77-C7E0-4304-B812-7900F147607D}"/>
              </a:ext>
            </a:extLst>
          </p:cNvPr>
          <p:cNvSpPr txBox="1">
            <a:spLocks/>
          </p:cNvSpPr>
          <p:nvPr/>
        </p:nvSpPr>
        <p:spPr>
          <a:xfrm>
            <a:off x="5426014" y="54461"/>
            <a:ext cx="3618728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65000"/>
                  </a:schemeClr>
                </a:solidFill>
              </a:rPr>
              <a:t>Які нові цікаві відомості про повторних гостей?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E2A0616-8251-4F13-AD07-1082426A94E0}"/>
              </a:ext>
            </a:extLst>
          </p:cNvPr>
          <p:cNvGrpSpPr/>
          <p:nvPr/>
        </p:nvGrpSpPr>
        <p:grpSpPr>
          <a:xfrm>
            <a:off x="1239297" y="3876099"/>
            <a:ext cx="5937523" cy="872119"/>
            <a:chOff x="930598" y="3711800"/>
            <a:chExt cx="6246222" cy="917461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00C34713-32D5-4E91-BB6F-6A545291E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598" y="3711800"/>
              <a:ext cx="6246222" cy="464282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48E2AB1A-3A61-4BC2-AA28-E11CFA7E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598" y="4176082"/>
              <a:ext cx="6246222" cy="453179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0E8922-A2FB-4D99-8266-0907AE66C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614" y="1443919"/>
            <a:ext cx="5464666" cy="2306308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140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75BD58-6AE0-46C3-B619-F93A0B167700}"/>
              </a:ext>
            </a:extLst>
          </p:cNvPr>
          <p:cNvSpPr/>
          <p:nvPr/>
        </p:nvSpPr>
        <p:spPr>
          <a:xfrm>
            <a:off x="5581705" y="191903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CB0607D-50F7-4C3B-A155-C246D5948DE1}"/>
              </a:ext>
            </a:extLst>
          </p:cNvPr>
          <p:cNvSpPr/>
          <p:nvPr/>
        </p:nvSpPr>
        <p:spPr>
          <a:xfrm>
            <a:off x="1792802" y="191903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7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№48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792802" y="661653"/>
            <a:ext cx="6637066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Спробуємо оцінити незалежність записів з повторним гостем від</a:t>
            </a:r>
            <a:r>
              <a:rPr lang="en-US" sz="1600" b="1" dirty="0"/>
              <a:t> </a:t>
            </a:r>
            <a:r>
              <a:rPr lang="uk-UA" sz="1600" b="1" dirty="0"/>
              <a:t>статусу бронювання і необхідності в паркувальному місці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EECF8522-2EEA-466A-B410-FD28C4FCBD66}"/>
              </a:ext>
            </a:extLst>
          </p:cNvPr>
          <p:cNvSpPr txBox="1">
            <a:spLocks/>
          </p:cNvSpPr>
          <p:nvPr/>
        </p:nvSpPr>
        <p:spPr>
          <a:xfrm>
            <a:off x="5426014" y="54461"/>
            <a:ext cx="3618728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65000"/>
                  </a:schemeClr>
                </a:solidFill>
              </a:rPr>
              <a:t>Які нові цікаві відомості про повторних гостей?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F167CA-5E33-46CD-B394-8FE0832B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8" y="1586640"/>
            <a:ext cx="4650151" cy="2869807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896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75BD58-6AE0-46C3-B619-F93A0B167700}"/>
              </a:ext>
            </a:extLst>
          </p:cNvPr>
          <p:cNvSpPr/>
          <p:nvPr/>
        </p:nvSpPr>
        <p:spPr>
          <a:xfrm>
            <a:off x="4929523" y="1753202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CB0607D-50F7-4C3B-A155-C246D5948DE1}"/>
              </a:ext>
            </a:extLst>
          </p:cNvPr>
          <p:cNvSpPr/>
          <p:nvPr/>
        </p:nvSpPr>
        <p:spPr>
          <a:xfrm>
            <a:off x="2392401" y="1753202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7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№49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792802" y="661653"/>
            <a:ext cx="6637066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Спробуємо оцінити незалежність записів з повторним гостем від</a:t>
            </a:r>
            <a:r>
              <a:rPr lang="en-US" sz="1600" b="1" dirty="0"/>
              <a:t> </a:t>
            </a:r>
            <a:r>
              <a:rPr lang="uk-UA" sz="1600" b="1" dirty="0"/>
              <a:t>статусу бронювання і необхідності в паркувальному місці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2B5853-128B-485B-A538-CFA4DCDB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4" y="1514369"/>
            <a:ext cx="3438076" cy="2895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EECF8522-2EEA-466A-B410-FD28C4FCBD66}"/>
              </a:ext>
            </a:extLst>
          </p:cNvPr>
          <p:cNvSpPr txBox="1">
            <a:spLocks/>
          </p:cNvSpPr>
          <p:nvPr/>
        </p:nvSpPr>
        <p:spPr>
          <a:xfrm>
            <a:off x="5426014" y="54461"/>
            <a:ext cx="3618728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65000"/>
                  </a:schemeClr>
                </a:solidFill>
              </a:rPr>
              <a:t>Які нові цікаві відомості про повторних гостей?</a:t>
            </a:r>
          </a:p>
        </p:txBody>
      </p:sp>
    </p:spTree>
    <p:extLst>
      <p:ext uri="{BB962C8B-B14F-4D97-AF65-F5344CB8AC3E}">
        <p14:creationId xmlns:p14="http://schemas.microsoft.com/office/powerpoint/2010/main" val="213802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330036" y="1590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accent1"/>
                </a:solidFill>
              </a:rPr>
              <a:t>Дослідницькі питання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605" name="Google Shape;2605;p29"/>
          <p:cNvSpPr txBox="1">
            <a:spLocks noGrp="1"/>
          </p:cNvSpPr>
          <p:nvPr>
            <p:ph type="subTitle" idx="3"/>
          </p:nvPr>
        </p:nvSpPr>
        <p:spPr>
          <a:xfrm>
            <a:off x="5368500" y="1099632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Яким чином розподіляється кількість особливих побажань в залежності від типу номеру?</a:t>
            </a:r>
            <a:endParaRPr lang="uk-UA" sz="1600" b="1" dirty="0">
              <a:solidFill>
                <a:srgbClr val="666666"/>
              </a:solidFill>
            </a:endParaRPr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515849" y="1099632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Як змінюється кількість дорослих та дітей в залежності від типу номеру та плану харчування</a:t>
            </a:r>
            <a:endParaRPr b="1" dirty="0"/>
          </a:p>
        </p:txBody>
      </p:sp>
      <p:sp>
        <p:nvSpPr>
          <p:cNvPr id="2607" name="Google Shape;2607;p29"/>
          <p:cNvSpPr txBox="1">
            <a:spLocks noGrp="1"/>
          </p:cNvSpPr>
          <p:nvPr>
            <p:ph type="subTitle" idx="2"/>
          </p:nvPr>
        </p:nvSpPr>
        <p:spPr>
          <a:xfrm>
            <a:off x="1515850" y="2425885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Як впливає кількість дорослих і дітей на скасування бронювання?</a:t>
            </a:r>
          </a:p>
        </p:txBody>
      </p:sp>
      <p:sp>
        <p:nvSpPr>
          <p:cNvPr id="2608" name="Google Shape;2608;p29"/>
          <p:cNvSpPr txBox="1">
            <a:spLocks noGrp="1"/>
          </p:cNvSpPr>
          <p:nvPr>
            <p:ph type="subTitle" idx="4"/>
          </p:nvPr>
        </p:nvSpPr>
        <p:spPr>
          <a:xfrm>
            <a:off x="5368500" y="2343407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Що впливає на кількість проведених вихідних та робочих ночей у готелі?</a:t>
            </a:r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55772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608423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2</a:t>
            </a:r>
            <a:endParaRPr sz="2400" dirty="0"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55772" y="2399357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3</a:t>
            </a:r>
            <a:endParaRPr sz="2400" dirty="0"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608422" y="2399357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4</a:t>
            </a:r>
            <a:endParaRPr sz="2400" dirty="0"/>
          </a:p>
        </p:txBody>
      </p:sp>
      <p:sp>
        <p:nvSpPr>
          <p:cNvPr id="17" name="Google Shape;2607;p29">
            <a:extLst>
              <a:ext uri="{FF2B5EF4-FFF2-40B4-BE49-F238E27FC236}">
                <a16:creationId xmlns:a16="http://schemas.microsoft.com/office/drawing/2014/main" id="{A690808C-B353-44A7-BCCB-BBE39D937924}"/>
              </a:ext>
            </a:extLst>
          </p:cNvPr>
          <p:cNvSpPr txBox="1">
            <a:spLocks/>
          </p:cNvSpPr>
          <p:nvPr/>
        </p:nvSpPr>
        <p:spPr>
          <a:xfrm>
            <a:off x="1515849" y="3558132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Як різні типи кімнат впливають на кількість попередніх скасувань/бронювань?</a:t>
            </a:r>
          </a:p>
        </p:txBody>
      </p:sp>
      <p:sp>
        <p:nvSpPr>
          <p:cNvPr id="18" name="Google Shape;2608;p29">
            <a:extLst>
              <a:ext uri="{FF2B5EF4-FFF2-40B4-BE49-F238E27FC236}">
                <a16:creationId xmlns:a16="http://schemas.microsoft.com/office/drawing/2014/main" id="{EB8800F7-03F9-400C-B317-888726506332}"/>
              </a:ext>
            </a:extLst>
          </p:cNvPr>
          <p:cNvSpPr txBox="1">
            <a:spLocks/>
          </p:cNvSpPr>
          <p:nvPr/>
        </p:nvSpPr>
        <p:spPr>
          <a:xfrm>
            <a:off x="5368500" y="3492886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Чи є різниця в кількості попередніх скасувань для клієнтів, які вимагають паркувальне місце і тих, хто його не потребує?</a:t>
            </a:r>
          </a:p>
        </p:txBody>
      </p:sp>
      <p:sp>
        <p:nvSpPr>
          <p:cNvPr id="19" name="Google Shape;2611;p29">
            <a:extLst>
              <a:ext uri="{FF2B5EF4-FFF2-40B4-BE49-F238E27FC236}">
                <a16:creationId xmlns:a16="http://schemas.microsoft.com/office/drawing/2014/main" id="{824787C3-38B0-425F-927D-24EB84F94C6C}"/>
              </a:ext>
            </a:extLst>
          </p:cNvPr>
          <p:cNvSpPr txBox="1">
            <a:spLocks/>
          </p:cNvSpPr>
          <p:nvPr/>
        </p:nvSpPr>
        <p:spPr>
          <a:xfrm>
            <a:off x="755772" y="361408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5</a:t>
            </a:r>
            <a:endParaRPr lang="en" sz="2400" dirty="0"/>
          </a:p>
        </p:txBody>
      </p:sp>
      <p:sp>
        <p:nvSpPr>
          <p:cNvPr id="20" name="Google Shape;2612;p29">
            <a:extLst>
              <a:ext uri="{FF2B5EF4-FFF2-40B4-BE49-F238E27FC236}">
                <a16:creationId xmlns:a16="http://schemas.microsoft.com/office/drawing/2014/main" id="{7C2F7433-99E6-4DC9-8884-0606792224CF}"/>
              </a:ext>
            </a:extLst>
          </p:cNvPr>
          <p:cNvSpPr txBox="1">
            <a:spLocks/>
          </p:cNvSpPr>
          <p:nvPr/>
        </p:nvSpPr>
        <p:spPr>
          <a:xfrm>
            <a:off x="4608422" y="361408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6</a:t>
            </a:r>
            <a:endParaRPr lang="en" sz="2400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9">
            <a:extLst>
              <a:ext uri="{FF2B5EF4-FFF2-40B4-BE49-F238E27FC236}">
                <a16:creationId xmlns:a16="http://schemas.microsoft.com/office/drawing/2014/main" id="{EC8B4C5F-6496-41AA-9A8E-69F1831ED28B}"/>
              </a:ext>
            </a:extLst>
          </p:cNvPr>
          <p:cNvSpPr/>
          <p:nvPr/>
        </p:nvSpPr>
        <p:spPr>
          <a:xfrm flipH="1">
            <a:off x="1570675" y="1629281"/>
            <a:ext cx="1670553" cy="2206245"/>
          </a:xfrm>
          <a:custGeom>
            <a:avLst/>
            <a:gdLst>
              <a:gd name="connsiteX0" fmla="*/ 0 w 1714500"/>
              <a:gd name="connsiteY0" fmla="*/ 198351 h 2252382"/>
              <a:gd name="connsiteX1" fmla="*/ 198351 w 1714500"/>
              <a:gd name="connsiteY1" fmla="*/ 0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198351 w 1714500"/>
              <a:gd name="connsiteY6" fmla="*/ 2252382 h 2252382"/>
              <a:gd name="connsiteX7" fmla="*/ 0 w 1714500"/>
              <a:gd name="connsiteY7" fmla="*/ 2054031 h 2252382"/>
              <a:gd name="connsiteX8" fmla="*/ 0 w 1714500"/>
              <a:gd name="connsiteY8" fmla="*/ 198351 h 2252382"/>
              <a:gd name="connsiteX0" fmla="*/ 0 w 1714500"/>
              <a:gd name="connsiteY0" fmla="*/ 198351 h 2252382"/>
              <a:gd name="connsiteX1" fmla="*/ 299204 w 1714500"/>
              <a:gd name="connsiteY1" fmla="*/ 168089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198351 w 1714500"/>
              <a:gd name="connsiteY6" fmla="*/ 2252382 h 2252382"/>
              <a:gd name="connsiteX7" fmla="*/ 0 w 1714500"/>
              <a:gd name="connsiteY7" fmla="*/ 2054031 h 2252382"/>
              <a:gd name="connsiteX8" fmla="*/ 0 w 1714500"/>
              <a:gd name="connsiteY8" fmla="*/ 198351 h 2252382"/>
              <a:gd name="connsiteX0" fmla="*/ 0 w 1714500"/>
              <a:gd name="connsiteY0" fmla="*/ 346269 h 2252382"/>
              <a:gd name="connsiteX1" fmla="*/ 299204 w 1714500"/>
              <a:gd name="connsiteY1" fmla="*/ 168089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198351 w 1714500"/>
              <a:gd name="connsiteY6" fmla="*/ 2252382 h 2252382"/>
              <a:gd name="connsiteX7" fmla="*/ 0 w 1714500"/>
              <a:gd name="connsiteY7" fmla="*/ 2054031 h 2252382"/>
              <a:gd name="connsiteX8" fmla="*/ 0 w 1714500"/>
              <a:gd name="connsiteY8" fmla="*/ 346269 h 2252382"/>
              <a:gd name="connsiteX0" fmla="*/ 0 w 1714500"/>
              <a:gd name="connsiteY0" fmla="*/ 346269 h 2252382"/>
              <a:gd name="connsiteX1" fmla="*/ 299204 w 1714500"/>
              <a:gd name="connsiteY1" fmla="*/ 168089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231969 w 1714500"/>
              <a:gd name="connsiteY6" fmla="*/ 1949824 h 2252382"/>
              <a:gd name="connsiteX7" fmla="*/ 0 w 1714500"/>
              <a:gd name="connsiteY7" fmla="*/ 2054031 h 2252382"/>
              <a:gd name="connsiteX8" fmla="*/ 0 w 1714500"/>
              <a:gd name="connsiteY8" fmla="*/ 346269 h 2252382"/>
              <a:gd name="connsiteX0" fmla="*/ 6723 w 1721223"/>
              <a:gd name="connsiteY0" fmla="*/ 346269 h 2252382"/>
              <a:gd name="connsiteX1" fmla="*/ 305927 w 1721223"/>
              <a:gd name="connsiteY1" fmla="*/ 168089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31969 w 1721223"/>
              <a:gd name="connsiteY1" fmla="*/ 181536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52343 w 1721223"/>
              <a:gd name="connsiteY1" fmla="*/ 167477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52343 w 1721223"/>
              <a:gd name="connsiteY1" fmla="*/ 167477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67051 h 2273164"/>
              <a:gd name="connsiteX1" fmla="*/ 252343 w 1721223"/>
              <a:gd name="connsiteY1" fmla="*/ 188259 h 2273164"/>
              <a:gd name="connsiteX2" fmla="*/ 1474380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2343 w 1721223"/>
              <a:gd name="connsiteY1" fmla="*/ 188259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1223" h="2273164">
                <a:moveTo>
                  <a:pt x="6723" y="367051"/>
                </a:moveTo>
                <a:cubicBezTo>
                  <a:pt x="6723" y="257505"/>
                  <a:pt x="170506" y="257532"/>
                  <a:pt x="259271" y="209041"/>
                </a:cubicBezTo>
                <a:cubicBezTo>
                  <a:pt x="741120" y="196205"/>
                  <a:pt x="1069752" y="0"/>
                  <a:pt x="1509018" y="0"/>
                </a:cubicBezTo>
                <a:cubicBezTo>
                  <a:pt x="1618564" y="0"/>
                  <a:pt x="1721223" y="109587"/>
                  <a:pt x="1721223" y="219133"/>
                </a:cubicBezTo>
                <a:lnTo>
                  <a:pt x="1721223" y="2074813"/>
                </a:lnTo>
                <a:cubicBezTo>
                  <a:pt x="1721223" y="2184359"/>
                  <a:pt x="1632418" y="2273164"/>
                  <a:pt x="1522872" y="2273164"/>
                </a:cubicBezTo>
                <a:cubicBezTo>
                  <a:pt x="1094812" y="2172311"/>
                  <a:pt x="720540" y="2031117"/>
                  <a:pt x="238692" y="1970606"/>
                </a:cubicBezTo>
                <a:cubicBezTo>
                  <a:pt x="129146" y="1943712"/>
                  <a:pt x="0" y="1955759"/>
                  <a:pt x="0" y="1846213"/>
                </a:cubicBezTo>
                <a:lnTo>
                  <a:pt x="6723" y="367051"/>
                </a:ln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75BD58-6AE0-46C3-B619-F93A0B167700}"/>
              </a:ext>
            </a:extLst>
          </p:cNvPr>
          <p:cNvSpPr/>
          <p:nvPr/>
        </p:nvSpPr>
        <p:spPr>
          <a:xfrm>
            <a:off x="6024481" y="1629281"/>
            <a:ext cx="1670553" cy="2206245"/>
          </a:xfrm>
          <a:custGeom>
            <a:avLst/>
            <a:gdLst>
              <a:gd name="connsiteX0" fmla="*/ 0 w 1714500"/>
              <a:gd name="connsiteY0" fmla="*/ 198351 h 2252382"/>
              <a:gd name="connsiteX1" fmla="*/ 198351 w 1714500"/>
              <a:gd name="connsiteY1" fmla="*/ 0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198351 w 1714500"/>
              <a:gd name="connsiteY6" fmla="*/ 2252382 h 2252382"/>
              <a:gd name="connsiteX7" fmla="*/ 0 w 1714500"/>
              <a:gd name="connsiteY7" fmla="*/ 2054031 h 2252382"/>
              <a:gd name="connsiteX8" fmla="*/ 0 w 1714500"/>
              <a:gd name="connsiteY8" fmla="*/ 198351 h 2252382"/>
              <a:gd name="connsiteX0" fmla="*/ 0 w 1714500"/>
              <a:gd name="connsiteY0" fmla="*/ 198351 h 2252382"/>
              <a:gd name="connsiteX1" fmla="*/ 299204 w 1714500"/>
              <a:gd name="connsiteY1" fmla="*/ 168089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198351 w 1714500"/>
              <a:gd name="connsiteY6" fmla="*/ 2252382 h 2252382"/>
              <a:gd name="connsiteX7" fmla="*/ 0 w 1714500"/>
              <a:gd name="connsiteY7" fmla="*/ 2054031 h 2252382"/>
              <a:gd name="connsiteX8" fmla="*/ 0 w 1714500"/>
              <a:gd name="connsiteY8" fmla="*/ 198351 h 2252382"/>
              <a:gd name="connsiteX0" fmla="*/ 0 w 1714500"/>
              <a:gd name="connsiteY0" fmla="*/ 346269 h 2252382"/>
              <a:gd name="connsiteX1" fmla="*/ 299204 w 1714500"/>
              <a:gd name="connsiteY1" fmla="*/ 168089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198351 w 1714500"/>
              <a:gd name="connsiteY6" fmla="*/ 2252382 h 2252382"/>
              <a:gd name="connsiteX7" fmla="*/ 0 w 1714500"/>
              <a:gd name="connsiteY7" fmla="*/ 2054031 h 2252382"/>
              <a:gd name="connsiteX8" fmla="*/ 0 w 1714500"/>
              <a:gd name="connsiteY8" fmla="*/ 346269 h 2252382"/>
              <a:gd name="connsiteX0" fmla="*/ 0 w 1714500"/>
              <a:gd name="connsiteY0" fmla="*/ 346269 h 2252382"/>
              <a:gd name="connsiteX1" fmla="*/ 299204 w 1714500"/>
              <a:gd name="connsiteY1" fmla="*/ 168089 h 2252382"/>
              <a:gd name="connsiteX2" fmla="*/ 1516149 w 1714500"/>
              <a:gd name="connsiteY2" fmla="*/ 0 h 2252382"/>
              <a:gd name="connsiteX3" fmla="*/ 1714500 w 1714500"/>
              <a:gd name="connsiteY3" fmla="*/ 198351 h 2252382"/>
              <a:gd name="connsiteX4" fmla="*/ 1714500 w 1714500"/>
              <a:gd name="connsiteY4" fmla="*/ 2054031 h 2252382"/>
              <a:gd name="connsiteX5" fmla="*/ 1516149 w 1714500"/>
              <a:gd name="connsiteY5" fmla="*/ 2252382 h 2252382"/>
              <a:gd name="connsiteX6" fmla="*/ 231969 w 1714500"/>
              <a:gd name="connsiteY6" fmla="*/ 1949824 h 2252382"/>
              <a:gd name="connsiteX7" fmla="*/ 0 w 1714500"/>
              <a:gd name="connsiteY7" fmla="*/ 2054031 h 2252382"/>
              <a:gd name="connsiteX8" fmla="*/ 0 w 1714500"/>
              <a:gd name="connsiteY8" fmla="*/ 346269 h 2252382"/>
              <a:gd name="connsiteX0" fmla="*/ 6723 w 1721223"/>
              <a:gd name="connsiteY0" fmla="*/ 346269 h 2252382"/>
              <a:gd name="connsiteX1" fmla="*/ 305927 w 1721223"/>
              <a:gd name="connsiteY1" fmla="*/ 168089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31969 w 1721223"/>
              <a:gd name="connsiteY1" fmla="*/ 181536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45416 w 1721223"/>
              <a:gd name="connsiteY1" fmla="*/ 188260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52343 w 1721223"/>
              <a:gd name="connsiteY1" fmla="*/ 167477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46269 h 2252382"/>
              <a:gd name="connsiteX1" fmla="*/ 252343 w 1721223"/>
              <a:gd name="connsiteY1" fmla="*/ 167477 h 2252382"/>
              <a:gd name="connsiteX2" fmla="*/ 1522872 w 1721223"/>
              <a:gd name="connsiteY2" fmla="*/ 0 h 2252382"/>
              <a:gd name="connsiteX3" fmla="*/ 1721223 w 1721223"/>
              <a:gd name="connsiteY3" fmla="*/ 198351 h 2252382"/>
              <a:gd name="connsiteX4" fmla="*/ 1721223 w 1721223"/>
              <a:gd name="connsiteY4" fmla="*/ 2054031 h 2252382"/>
              <a:gd name="connsiteX5" fmla="*/ 1522872 w 1721223"/>
              <a:gd name="connsiteY5" fmla="*/ 2252382 h 2252382"/>
              <a:gd name="connsiteX6" fmla="*/ 238692 w 1721223"/>
              <a:gd name="connsiteY6" fmla="*/ 1949824 h 2252382"/>
              <a:gd name="connsiteX7" fmla="*/ 0 w 1721223"/>
              <a:gd name="connsiteY7" fmla="*/ 1825431 h 2252382"/>
              <a:gd name="connsiteX8" fmla="*/ 6723 w 1721223"/>
              <a:gd name="connsiteY8" fmla="*/ 346269 h 2252382"/>
              <a:gd name="connsiteX0" fmla="*/ 6723 w 1721223"/>
              <a:gd name="connsiteY0" fmla="*/ 367051 h 2273164"/>
              <a:gd name="connsiteX1" fmla="*/ 252343 w 1721223"/>
              <a:gd name="connsiteY1" fmla="*/ 188259 h 2273164"/>
              <a:gd name="connsiteX2" fmla="*/ 1474380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2343 w 1721223"/>
              <a:gd name="connsiteY1" fmla="*/ 188259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  <a:gd name="connsiteX0" fmla="*/ 6723 w 1721223"/>
              <a:gd name="connsiteY0" fmla="*/ 367051 h 2273164"/>
              <a:gd name="connsiteX1" fmla="*/ 259271 w 1721223"/>
              <a:gd name="connsiteY1" fmla="*/ 209041 h 2273164"/>
              <a:gd name="connsiteX2" fmla="*/ 1509018 w 1721223"/>
              <a:gd name="connsiteY2" fmla="*/ 0 h 2273164"/>
              <a:gd name="connsiteX3" fmla="*/ 1721223 w 1721223"/>
              <a:gd name="connsiteY3" fmla="*/ 219133 h 2273164"/>
              <a:gd name="connsiteX4" fmla="*/ 1721223 w 1721223"/>
              <a:gd name="connsiteY4" fmla="*/ 2074813 h 2273164"/>
              <a:gd name="connsiteX5" fmla="*/ 1522872 w 1721223"/>
              <a:gd name="connsiteY5" fmla="*/ 2273164 h 2273164"/>
              <a:gd name="connsiteX6" fmla="*/ 238692 w 1721223"/>
              <a:gd name="connsiteY6" fmla="*/ 1970606 h 2273164"/>
              <a:gd name="connsiteX7" fmla="*/ 0 w 1721223"/>
              <a:gd name="connsiteY7" fmla="*/ 1846213 h 2273164"/>
              <a:gd name="connsiteX8" fmla="*/ 6723 w 1721223"/>
              <a:gd name="connsiteY8" fmla="*/ 367051 h 227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1223" h="2273164">
                <a:moveTo>
                  <a:pt x="6723" y="367051"/>
                </a:moveTo>
                <a:cubicBezTo>
                  <a:pt x="6723" y="257505"/>
                  <a:pt x="170506" y="257532"/>
                  <a:pt x="259271" y="209041"/>
                </a:cubicBezTo>
                <a:cubicBezTo>
                  <a:pt x="741120" y="196205"/>
                  <a:pt x="1069752" y="0"/>
                  <a:pt x="1509018" y="0"/>
                </a:cubicBezTo>
                <a:cubicBezTo>
                  <a:pt x="1618564" y="0"/>
                  <a:pt x="1721223" y="109587"/>
                  <a:pt x="1721223" y="219133"/>
                </a:cubicBezTo>
                <a:lnTo>
                  <a:pt x="1721223" y="2074813"/>
                </a:lnTo>
                <a:cubicBezTo>
                  <a:pt x="1721223" y="2184359"/>
                  <a:pt x="1632418" y="2273164"/>
                  <a:pt x="1522872" y="2273164"/>
                </a:cubicBezTo>
                <a:cubicBezTo>
                  <a:pt x="1094812" y="2172311"/>
                  <a:pt x="720540" y="2031117"/>
                  <a:pt x="238692" y="1970606"/>
                </a:cubicBezTo>
                <a:cubicBezTo>
                  <a:pt x="129146" y="1943712"/>
                  <a:pt x="0" y="1955759"/>
                  <a:pt x="0" y="1846213"/>
                </a:cubicBezTo>
                <a:lnTo>
                  <a:pt x="6723" y="367051"/>
                </a:ln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53498" y="340810"/>
            <a:ext cx="910219" cy="91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ru-RU" sz="4000" dirty="0"/>
              <a:t>7</a:t>
            </a:r>
            <a:endParaRPr sz="40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5489" y="133392"/>
            <a:ext cx="347376" cy="428857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264554" y="104173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590;p27">
            <a:extLst>
              <a:ext uri="{FF2B5EF4-FFF2-40B4-BE49-F238E27FC236}">
                <a16:creationId xmlns:a16="http://schemas.microsoft.com/office/drawing/2014/main" id="{34A35B44-92BE-4240-AD07-BBEAFB3BA08C}"/>
              </a:ext>
            </a:extLst>
          </p:cNvPr>
          <p:cNvSpPr txBox="1">
            <a:spLocks/>
          </p:cNvSpPr>
          <p:nvPr/>
        </p:nvSpPr>
        <p:spPr>
          <a:xfrm>
            <a:off x="8290632" y="446374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№50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6D3C82A-2E4C-4874-81CB-BB4E968E213F}"/>
              </a:ext>
            </a:extLst>
          </p:cNvPr>
          <p:cNvSpPr txBox="1">
            <a:spLocks/>
          </p:cNvSpPr>
          <p:nvPr/>
        </p:nvSpPr>
        <p:spPr>
          <a:xfrm>
            <a:off x="1873484" y="649202"/>
            <a:ext cx="6497830" cy="48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Частка записів з менш ніж 2 людьми не перевищує 21%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4AEDF3-F3B7-48E1-8036-896BD545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40" y="1891109"/>
            <a:ext cx="5156827" cy="1682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9FFE6467-7334-4718-8C90-27B7E60989CC}"/>
              </a:ext>
            </a:extLst>
          </p:cNvPr>
          <p:cNvSpPr txBox="1">
            <a:spLocks/>
          </p:cNvSpPr>
          <p:nvPr/>
        </p:nvSpPr>
        <p:spPr>
          <a:xfrm>
            <a:off x="5426014" y="54461"/>
            <a:ext cx="3618728" cy="6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65000"/>
                  </a:schemeClr>
                </a:solidFill>
              </a:rPr>
              <a:t>Які нові цікаві відомості про повторних гостей?</a:t>
            </a:r>
          </a:p>
        </p:txBody>
      </p:sp>
    </p:spTree>
    <p:extLst>
      <p:ext uri="{BB962C8B-B14F-4D97-AF65-F5344CB8AC3E}">
        <p14:creationId xmlns:p14="http://schemas.microsoft.com/office/powerpoint/2010/main" val="248092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369;p46">
            <a:extLst>
              <a:ext uri="{FF2B5EF4-FFF2-40B4-BE49-F238E27FC236}">
                <a16:creationId xmlns:a16="http://schemas.microsoft.com/office/drawing/2014/main" id="{BB5938DB-8954-47F6-AFC7-3C5ADB050633}"/>
              </a:ext>
            </a:extLst>
          </p:cNvPr>
          <p:cNvGrpSpPr/>
          <p:nvPr/>
        </p:nvGrpSpPr>
        <p:grpSpPr>
          <a:xfrm rot="10800000" flipH="1">
            <a:off x="-25" y="539499"/>
            <a:ext cx="1909507" cy="4057299"/>
            <a:chOff x="-17" y="539499"/>
            <a:chExt cx="453231" cy="4057299"/>
          </a:xfrm>
        </p:grpSpPr>
        <p:sp>
          <p:nvSpPr>
            <p:cNvPr id="4" name="Google Shape;3370;p46">
              <a:extLst>
                <a:ext uri="{FF2B5EF4-FFF2-40B4-BE49-F238E27FC236}">
                  <a16:creationId xmlns:a16="http://schemas.microsoft.com/office/drawing/2014/main" id="{F5F54815-CBB1-4238-9439-2FA86234B4F0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71;p46">
              <a:extLst>
                <a:ext uri="{FF2B5EF4-FFF2-40B4-BE49-F238E27FC236}">
                  <a16:creationId xmlns:a16="http://schemas.microsoft.com/office/drawing/2014/main" id="{177C151E-2B7C-4399-977C-A0497BC85514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372;p46">
              <a:extLst>
                <a:ext uri="{FF2B5EF4-FFF2-40B4-BE49-F238E27FC236}">
                  <a16:creationId xmlns:a16="http://schemas.microsoft.com/office/drawing/2014/main" id="{F984A7E9-873D-4E9B-8B80-68CF1CECB216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373;p46">
              <a:extLst>
                <a:ext uri="{FF2B5EF4-FFF2-40B4-BE49-F238E27FC236}">
                  <a16:creationId xmlns:a16="http://schemas.microsoft.com/office/drawing/2014/main" id="{623B85A7-1251-422C-A876-428275832389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374;p46">
              <a:extLst>
                <a:ext uri="{FF2B5EF4-FFF2-40B4-BE49-F238E27FC236}">
                  <a16:creationId xmlns:a16="http://schemas.microsoft.com/office/drawing/2014/main" id="{7592ADD4-D210-4FB2-AE4A-5F9FA5FFC3B4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375;p46">
              <a:extLst>
                <a:ext uri="{FF2B5EF4-FFF2-40B4-BE49-F238E27FC236}">
                  <a16:creationId xmlns:a16="http://schemas.microsoft.com/office/drawing/2014/main" id="{65EBD838-AB46-403A-9F68-0497F044ED7B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376;p46">
              <a:extLst>
                <a:ext uri="{FF2B5EF4-FFF2-40B4-BE49-F238E27FC236}">
                  <a16:creationId xmlns:a16="http://schemas.microsoft.com/office/drawing/2014/main" id="{CC9389A4-B4EC-45AE-80B9-98354706720E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377;p46">
              <a:extLst>
                <a:ext uri="{FF2B5EF4-FFF2-40B4-BE49-F238E27FC236}">
                  <a16:creationId xmlns:a16="http://schemas.microsoft.com/office/drawing/2014/main" id="{21F93F57-A1AE-4EE6-86C2-AE30521D1671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378;p46">
              <a:extLst>
                <a:ext uri="{FF2B5EF4-FFF2-40B4-BE49-F238E27FC236}">
                  <a16:creationId xmlns:a16="http://schemas.microsoft.com/office/drawing/2014/main" id="{C32B4BAF-94C5-49CE-80A9-076DDBEEDE7A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379;p46">
              <a:extLst>
                <a:ext uri="{FF2B5EF4-FFF2-40B4-BE49-F238E27FC236}">
                  <a16:creationId xmlns:a16="http://schemas.microsoft.com/office/drawing/2014/main" id="{73D4753E-3C93-44D0-8DDB-DC3246D76587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380;p46">
              <a:extLst>
                <a:ext uri="{FF2B5EF4-FFF2-40B4-BE49-F238E27FC236}">
                  <a16:creationId xmlns:a16="http://schemas.microsoft.com/office/drawing/2014/main" id="{C1A860CB-CB7F-42BC-BA65-9A61C9DD10EC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1;p46">
              <a:extLst>
                <a:ext uri="{FF2B5EF4-FFF2-40B4-BE49-F238E27FC236}">
                  <a16:creationId xmlns:a16="http://schemas.microsoft.com/office/drawing/2014/main" id="{DCBC1979-BE62-4273-935C-38FE85882723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382;p46">
              <a:extLst>
                <a:ext uri="{FF2B5EF4-FFF2-40B4-BE49-F238E27FC236}">
                  <a16:creationId xmlns:a16="http://schemas.microsoft.com/office/drawing/2014/main" id="{CA2A8FBA-8546-46E6-BAD8-D9D4206A8F7C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383;p46">
              <a:extLst>
                <a:ext uri="{FF2B5EF4-FFF2-40B4-BE49-F238E27FC236}">
                  <a16:creationId xmlns:a16="http://schemas.microsoft.com/office/drawing/2014/main" id="{72268118-9018-4768-BB49-DEF8C0E29879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384;p46">
              <a:extLst>
                <a:ext uri="{FF2B5EF4-FFF2-40B4-BE49-F238E27FC236}">
                  <a16:creationId xmlns:a16="http://schemas.microsoft.com/office/drawing/2014/main" id="{C8D45512-357D-447C-AB50-F08C68300F86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385;p46">
              <a:extLst>
                <a:ext uri="{FF2B5EF4-FFF2-40B4-BE49-F238E27FC236}">
                  <a16:creationId xmlns:a16="http://schemas.microsoft.com/office/drawing/2014/main" id="{47316E1D-3AD7-4E46-BD06-2421519CBF81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386;p46">
              <a:extLst>
                <a:ext uri="{FF2B5EF4-FFF2-40B4-BE49-F238E27FC236}">
                  <a16:creationId xmlns:a16="http://schemas.microsoft.com/office/drawing/2014/main" id="{F60E9C6E-BF6C-468D-AAD3-A484E3B5A1A9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387;p46">
              <a:extLst>
                <a:ext uri="{FF2B5EF4-FFF2-40B4-BE49-F238E27FC236}">
                  <a16:creationId xmlns:a16="http://schemas.microsoft.com/office/drawing/2014/main" id="{B8D9AA35-9014-47F7-AFA3-EA21BB33D1D2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388;p46">
              <a:extLst>
                <a:ext uri="{FF2B5EF4-FFF2-40B4-BE49-F238E27FC236}">
                  <a16:creationId xmlns:a16="http://schemas.microsoft.com/office/drawing/2014/main" id="{F92B5BAE-685D-4FD3-B373-08D017D6E347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89;p46">
              <a:extLst>
                <a:ext uri="{FF2B5EF4-FFF2-40B4-BE49-F238E27FC236}">
                  <a16:creationId xmlns:a16="http://schemas.microsoft.com/office/drawing/2014/main" id="{6CCA5798-C692-491C-9695-7DCFEEFA3B77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390;p46">
              <a:extLst>
                <a:ext uri="{FF2B5EF4-FFF2-40B4-BE49-F238E27FC236}">
                  <a16:creationId xmlns:a16="http://schemas.microsoft.com/office/drawing/2014/main" id="{9CDBFB70-BE1E-4CCC-B6DB-D677B7EB462A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391;p46">
              <a:extLst>
                <a:ext uri="{FF2B5EF4-FFF2-40B4-BE49-F238E27FC236}">
                  <a16:creationId xmlns:a16="http://schemas.microsoft.com/office/drawing/2014/main" id="{DC8AC681-7697-473A-9486-61CA346F3945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392;p46">
              <a:extLst>
                <a:ext uri="{FF2B5EF4-FFF2-40B4-BE49-F238E27FC236}">
                  <a16:creationId xmlns:a16="http://schemas.microsoft.com/office/drawing/2014/main" id="{FAE9ADAB-846D-46D5-B8EB-26E78E5C6FEC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393;p46">
              <a:extLst>
                <a:ext uri="{FF2B5EF4-FFF2-40B4-BE49-F238E27FC236}">
                  <a16:creationId xmlns:a16="http://schemas.microsoft.com/office/drawing/2014/main" id="{7B34F13D-371B-4A0C-9A84-41FB0D8C47C1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394;p46">
              <a:extLst>
                <a:ext uri="{FF2B5EF4-FFF2-40B4-BE49-F238E27FC236}">
                  <a16:creationId xmlns:a16="http://schemas.microsoft.com/office/drawing/2014/main" id="{8401B804-B172-4FAC-BBB2-0F70D4A996FF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395;p46">
              <a:extLst>
                <a:ext uri="{FF2B5EF4-FFF2-40B4-BE49-F238E27FC236}">
                  <a16:creationId xmlns:a16="http://schemas.microsoft.com/office/drawing/2014/main" id="{26E4575B-B0D3-434E-B9D1-CE0D0215849A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396;p46">
              <a:extLst>
                <a:ext uri="{FF2B5EF4-FFF2-40B4-BE49-F238E27FC236}">
                  <a16:creationId xmlns:a16="http://schemas.microsoft.com/office/drawing/2014/main" id="{8B153A64-F702-46AA-B023-9CACBB25A4F7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397;p46">
              <a:extLst>
                <a:ext uri="{FF2B5EF4-FFF2-40B4-BE49-F238E27FC236}">
                  <a16:creationId xmlns:a16="http://schemas.microsoft.com/office/drawing/2014/main" id="{1D8B4E1D-2002-458F-9052-93C699975D8B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398;p46">
              <a:extLst>
                <a:ext uri="{FF2B5EF4-FFF2-40B4-BE49-F238E27FC236}">
                  <a16:creationId xmlns:a16="http://schemas.microsoft.com/office/drawing/2014/main" id="{57D3F78D-7F16-4238-BE3B-FA7DBFE44FB1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99;p46">
              <a:extLst>
                <a:ext uri="{FF2B5EF4-FFF2-40B4-BE49-F238E27FC236}">
                  <a16:creationId xmlns:a16="http://schemas.microsoft.com/office/drawing/2014/main" id="{0D5BDE08-6F6A-43D6-95B4-E68BC7036A0F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14;p46">
            <a:extLst>
              <a:ext uri="{FF2B5EF4-FFF2-40B4-BE49-F238E27FC236}">
                <a16:creationId xmlns:a16="http://schemas.microsoft.com/office/drawing/2014/main" id="{D8404566-EFA3-4C51-94D0-4E6FE737361D}"/>
              </a:ext>
            </a:extLst>
          </p:cNvPr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35" name="Google Shape;3415;p46">
              <a:extLst>
                <a:ext uri="{FF2B5EF4-FFF2-40B4-BE49-F238E27FC236}">
                  <a16:creationId xmlns:a16="http://schemas.microsoft.com/office/drawing/2014/main" id="{960DC309-DB4C-4152-880C-5B0DF97B3CC7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416;p46">
              <a:extLst>
                <a:ext uri="{FF2B5EF4-FFF2-40B4-BE49-F238E27FC236}">
                  <a16:creationId xmlns:a16="http://schemas.microsoft.com/office/drawing/2014/main" id="{F9DA4EC8-C5F3-431B-8159-CE3FBBDD4F6C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17;p46">
              <a:extLst>
                <a:ext uri="{FF2B5EF4-FFF2-40B4-BE49-F238E27FC236}">
                  <a16:creationId xmlns:a16="http://schemas.microsoft.com/office/drawing/2014/main" id="{A0791287-F1DC-4601-9696-AB4FAD686D1A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418;p46">
              <a:extLst>
                <a:ext uri="{FF2B5EF4-FFF2-40B4-BE49-F238E27FC236}">
                  <a16:creationId xmlns:a16="http://schemas.microsoft.com/office/drawing/2014/main" id="{67591FEC-5452-493D-ADEF-768EE5E88A50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419;p46">
              <a:extLst>
                <a:ext uri="{FF2B5EF4-FFF2-40B4-BE49-F238E27FC236}">
                  <a16:creationId xmlns:a16="http://schemas.microsoft.com/office/drawing/2014/main" id="{9F4CAEB9-52FA-434E-A4BD-15C7FACBBEF3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420;p46">
              <a:extLst>
                <a:ext uri="{FF2B5EF4-FFF2-40B4-BE49-F238E27FC236}">
                  <a16:creationId xmlns:a16="http://schemas.microsoft.com/office/drawing/2014/main" id="{E9D719CC-A7DA-4885-96D8-F7400EEBC55A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421;p46">
              <a:extLst>
                <a:ext uri="{FF2B5EF4-FFF2-40B4-BE49-F238E27FC236}">
                  <a16:creationId xmlns:a16="http://schemas.microsoft.com/office/drawing/2014/main" id="{2761057B-67C1-43CF-BADB-B7D3737E50F0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422;p46">
              <a:extLst>
                <a:ext uri="{FF2B5EF4-FFF2-40B4-BE49-F238E27FC236}">
                  <a16:creationId xmlns:a16="http://schemas.microsoft.com/office/drawing/2014/main" id="{5CF6A46B-4715-4049-A437-B6CCC5A3E2CA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423;p46">
              <a:extLst>
                <a:ext uri="{FF2B5EF4-FFF2-40B4-BE49-F238E27FC236}">
                  <a16:creationId xmlns:a16="http://schemas.microsoft.com/office/drawing/2014/main" id="{E0AD4104-474E-48E3-8470-5DB6E6CE2104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424;p46">
              <a:extLst>
                <a:ext uri="{FF2B5EF4-FFF2-40B4-BE49-F238E27FC236}">
                  <a16:creationId xmlns:a16="http://schemas.microsoft.com/office/drawing/2014/main" id="{EA62C279-B128-466B-801F-680E014889EF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425;p46">
              <a:extLst>
                <a:ext uri="{FF2B5EF4-FFF2-40B4-BE49-F238E27FC236}">
                  <a16:creationId xmlns:a16="http://schemas.microsoft.com/office/drawing/2014/main" id="{387DAA5F-DEC9-4ED6-9F2E-4E1C3DB3E94A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426;p46">
              <a:extLst>
                <a:ext uri="{FF2B5EF4-FFF2-40B4-BE49-F238E27FC236}">
                  <a16:creationId xmlns:a16="http://schemas.microsoft.com/office/drawing/2014/main" id="{5BD860BA-81FE-42DF-80F4-D50314E4AFD4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427;p46">
              <a:extLst>
                <a:ext uri="{FF2B5EF4-FFF2-40B4-BE49-F238E27FC236}">
                  <a16:creationId xmlns:a16="http://schemas.microsoft.com/office/drawing/2014/main" id="{C7E07CEE-405D-4D82-8AC9-222340158831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428;p46">
              <a:extLst>
                <a:ext uri="{FF2B5EF4-FFF2-40B4-BE49-F238E27FC236}">
                  <a16:creationId xmlns:a16="http://schemas.microsoft.com/office/drawing/2014/main" id="{F003AA9D-35CF-4EED-B3D4-D39B9E385D5F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429;p46">
              <a:extLst>
                <a:ext uri="{FF2B5EF4-FFF2-40B4-BE49-F238E27FC236}">
                  <a16:creationId xmlns:a16="http://schemas.microsoft.com/office/drawing/2014/main" id="{291A74E8-AB94-441A-B6B2-0630186AB399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430;p46">
              <a:extLst>
                <a:ext uri="{FF2B5EF4-FFF2-40B4-BE49-F238E27FC236}">
                  <a16:creationId xmlns:a16="http://schemas.microsoft.com/office/drawing/2014/main" id="{DEF6426F-B939-424C-902E-3477DCF2798A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431;p46">
              <a:extLst>
                <a:ext uri="{FF2B5EF4-FFF2-40B4-BE49-F238E27FC236}">
                  <a16:creationId xmlns:a16="http://schemas.microsoft.com/office/drawing/2014/main" id="{E3CCA1D3-B641-4E8E-8F03-1FA05C2A6608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432;p46">
              <a:extLst>
                <a:ext uri="{FF2B5EF4-FFF2-40B4-BE49-F238E27FC236}">
                  <a16:creationId xmlns:a16="http://schemas.microsoft.com/office/drawing/2014/main" id="{03EE4624-0488-44A6-A53A-63268A914D14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433;p46">
              <a:extLst>
                <a:ext uri="{FF2B5EF4-FFF2-40B4-BE49-F238E27FC236}">
                  <a16:creationId xmlns:a16="http://schemas.microsoft.com/office/drawing/2014/main" id="{440CB1C8-73EE-49D3-820D-8DDA3870CEC4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434;p46">
              <a:extLst>
                <a:ext uri="{FF2B5EF4-FFF2-40B4-BE49-F238E27FC236}">
                  <a16:creationId xmlns:a16="http://schemas.microsoft.com/office/drawing/2014/main" id="{29D9F2AF-86CA-4901-9FE5-06ABFE33422B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435;p46">
              <a:extLst>
                <a:ext uri="{FF2B5EF4-FFF2-40B4-BE49-F238E27FC236}">
                  <a16:creationId xmlns:a16="http://schemas.microsoft.com/office/drawing/2014/main" id="{6C1DAB5E-183F-44B9-A9E2-25F71ABDDE68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436;p46">
              <a:extLst>
                <a:ext uri="{FF2B5EF4-FFF2-40B4-BE49-F238E27FC236}">
                  <a16:creationId xmlns:a16="http://schemas.microsoft.com/office/drawing/2014/main" id="{8A42FD7E-D288-45E9-A89A-079FEBB20ABB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437;p46">
              <a:extLst>
                <a:ext uri="{FF2B5EF4-FFF2-40B4-BE49-F238E27FC236}">
                  <a16:creationId xmlns:a16="http://schemas.microsoft.com/office/drawing/2014/main" id="{939A3EC1-F7CB-46BC-BED9-7E6D51F57881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438;p46">
              <a:extLst>
                <a:ext uri="{FF2B5EF4-FFF2-40B4-BE49-F238E27FC236}">
                  <a16:creationId xmlns:a16="http://schemas.microsoft.com/office/drawing/2014/main" id="{6E022E53-9D28-4B53-9A9B-7D06DDB5CEAA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439;p46">
              <a:extLst>
                <a:ext uri="{FF2B5EF4-FFF2-40B4-BE49-F238E27FC236}">
                  <a16:creationId xmlns:a16="http://schemas.microsoft.com/office/drawing/2014/main" id="{5E876D96-DD24-474C-ABCD-7CD37247ACDA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440;p46">
              <a:extLst>
                <a:ext uri="{FF2B5EF4-FFF2-40B4-BE49-F238E27FC236}">
                  <a16:creationId xmlns:a16="http://schemas.microsoft.com/office/drawing/2014/main" id="{C48C40AB-58B3-42A6-95C8-E5F08BD2D4D5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441;p46">
              <a:extLst>
                <a:ext uri="{FF2B5EF4-FFF2-40B4-BE49-F238E27FC236}">
                  <a16:creationId xmlns:a16="http://schemas.microsoft.com/office/drawing/2014/main" id="{0B6DEBD3-53DC-475D-ADAC-9FA30C3E317F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442;p46">
              <a:extLst>
                <a:ext uri="{FF2B5EF4-FFF2-40B4-BE49-F238E27FC236}">
                  <a16:creationId xmlns:a16="http://schemas.microsoft.com/office/drawing/2014/main" id="{6EC131CC-864C-43EC-8587-5424DA0F0BA0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443;p46">
              <a:extLst>
                <a:ext uri="{FF2B5EF4-FFF2-40B4-BE49-F238E27FC236}">
                  <a16:creationId xmlns:a16="http://schemas.microsoft.com/office/drawing/2014/main" id="{4B87473B-5446-42C5-9063-9285E4505700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444;p46">
              <a:extLst>
                <a:ext uri="{FF2B5EF4-FFF2-40B4-BE49-F238E27FC236}">
                  <a16:creationId xmlns:a16="http://schemas.microsoft.com/office/drawing/2014/main" id="{FD671235-4920-487A-9AB3-EAB9582ADA7B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3401;p46">
            <a:extLst>
              <a:ext uri="{FF2B5EF4-FFF2-40B4-BE49-F238E27FC236}">
                <a16:creationId xmlns:a16="http://schemas.microsoft.com/office/drawing/2014/main" id="{F3CE32C4-D278-424F-9AB4-924433BAE344}"/>
              </a:ext>
            </a:extLst>
          </p:cNvPr>
          <p:cNvSpPr txBox="1">
            <a:spLocks/>
          </p:cNvSpPr>
          <p:nvPr/>
        </p:nvSpPr>
        <p:spPr>
          <a:xfrm>
            <a:off x="1828800" y="840059"/>
            <a:ext cx="6605114" cy="422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uk-U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явний вплив типу кімнати на кількість дорослих/дітей - відсутній. Також видно, що зі збільшенням кількості дітей (від одного до трьох), зростає частка бронювань, де обрано тип харчування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BB.</a:t>
            </a:r>
            <a:endParaRPr lang="uk-U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uk-U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зі збільшенням кількості особливих побажань, має тенденцію збільшуватися частка дорожчих типів кімнат.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uk-U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статус бронювання практично не змінюється від кількості дорослих. З кількістю дітей (до 3 включно) ситуація аналогічна. Випадки з кількістю дітей &gt; 3 є поодинокими.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uk-U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ціна не має впливу на кількість проведених вихідних та робочих ночей у готелі, проте цей вплив мають тип заброньованої кімнати та кількість дітей.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r>
              <a:rPr lang="uk-U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типи кімнат, які, незалежно від їх ціни, бронювали частіше (1, 4, 7), мають більшу кількість попередніх скасувань ніж інші 4 типи.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r>
              <a:rPr lang="uk-U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люди, яким необхідне паркувальне місце, рідше скасовують бронювання.</a:t>
            </a:r>
          </a:p>
        </p:txBody>
      </p:sp>
      <p:sp>
        <p:nvSpPr>
          <p:cNvPr id="66" name="Google Shape;2692;p31">
            <a:extLst>
              <a:ext uri="{FF2B5EF4-FFF2-40B4-BE49-F238E27FC236}">
                <a16:creationId xmlns:a16="http://schemas.microsoft.com/office/drawing/2014/main" id="{8C16B99F-7523-4414-92BB-2F67F5F4F32D}"/>
              </a:ext>
            </a:extLst>
          </p:cNvPr>
          <p:cNvSpPr txBox="1">
            <a:spLocks/>
          </p:cNvSpPr>
          <p:nvPr/>
        </p:nvSpPr>
        <p:spPr>
          <a:xfrm>
            <a:off x="1632802" y="94569"/>
            <a:ext cx="6061740" cy="7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3200" b="1" dirty="0">
                <a:solidFill>
                  <a:schemeClr val="accent1"/>
                </a:solidFill>
              </a:rPr>
              <a:t>Висновки що до питань</a:t>
            </a:r>
          </a:p>
        </p:txBody>
      </p:sp>
    </p:spTree>
    <p:extLst>
      <p:ext uri="{BB962C8B-B14F-4D97-AF65-F5344CB8AC3E}">
        <p14:creationId xmlns:p14="http://schemas.microsoft.com/office/powerpoint/2010/main" val="131337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369;p46">
            <a:extLst>
              <a:ext uri="{FF2B5EF4-FFF2-40B4-BE49-F238E27FC236}">
                <a16:creationId xmlns:a16="http://schemas.microsoft.com/office/drawing/2014/main" id="{BB5938DB-8954-47F6-AFC7-3C5ADB050633}"/>
              </a:ext>
            </a:extLst>
          </p:cNvPr>
          <p:cNvGrpSpPr/>
          <p:nvPr/>
        </p:nvGrpSpPr>
        <p:grpSpPr>
          <a:xfrm rot="10800000" flipH="1">
            <a:off x="-25" y="539499"/>
            <a:ext cx="1909507" cy="4057299"/>
            <a:chOff x="-17" y="539499"/>
            <a:chExt cx="453231" cy="4057299"/>
          </a:xfrm>
        </p:grpSpPr>
        <p:sp>
          <p:nvSpPr>
            <p:cNvPr id="4" name="Google Shape;3370;p46">
              <a:extLst>
                <a:ext uri="{FF2B5EF4-FFF2-40B4-BE49-F238E27FC236}">
                  <a16:creationId xmlns:a16="http://schemas.microsoft.com/office/drawing/2014/main" id="{F5F54815-CBB1-4238-9439-2FA86234B4F0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71;p46">
              <a:extLst>
                <a:ext uri="{FF2B5EF4-FFF2-40B4-BE49-F238E27FC236}">
                  <a16:creationId xmlns:a16="http://schemas.microsoft.com/office/drawing/2014/main" id="{177C151E-2B7C-4399-977C-A0497BC85514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372;p46">
              <a:extLst>
                <a:ext uri="{FF2B5EF4-FFF2-40B4-BE49-F238E27FC236}">
                  <a16:creationId xmlns:a16="http://schemas.microsoft.com/office/drawing/2014/main" id="{F984A7E9-873D-4E9B-8B80-68CF1CECB216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373;p46">
              <a:extLst>
                <a:ext uri="{FF2B5EF4-FFF2-40B4-BE49-F238E27FC236}">
                  <a16:creationId xmlns:a16="http://schemas.microsoft.com/office/drawing/2014/main" id="{623B85A7-1251-422C-A876-428275832389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374;p46">
              <a:extLst>
                <a:ext uri="{FF2B5EF4-FFF2-40B4-BE49-F238E27FC236}">
                  <a16:creationId xmlns:a16="http://schemas.microsoft.com/office/drawing/2014/main" id="{7592ADD4-D210-4FB2-AE4A-5F9FA5FFC3B4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375;p46">
              <a:extLst>
                <a:ext uri="{FF2B5EF4-FFF2-40B4-BE49-F238E27FC236}">
                  <a16:creationId xmlns:a16="http://schemas.microsoft.com/office/drawing/2014/main" id="{65EBD838-AB46-403A-9F68-0497F044ED7B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376;p46">
              <a:extLst>
                <a:ext uri="{FF2B5EF4-FFF2-40B4-BE49-F238E27FC236}">
                  <a16:creationId xmlns:a16="http://schemas.microsoft.com/office/drawing/2014/main" id="{CC9389A4-B4EC-45AE-80B9-98354706720E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377;p46">
              <a:extLst>
                <a:ext uri="{FF2B5EF4-FFF2-40B4-BE49-F238E27FC236}">
                  <a16:creationId xmlns:a16="http://schemas.microsoft.com/office/drawing/2014/main" id="{21F93F57-A1AE-4EE6-86C2-AE30521D1671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378;p46">
              <a:extLst>
                <a:ext uri="{FF2B5EF4-FFF2-40B4-BE49-F238E27FC236}">
                  <a16:creationId xmlns:a16="http://schemas.microsoft.com/office/drawing/2014/main" id="{C32B4BAF-94C5-49CE-80A9-076DDBEEDE7A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379;p46">
              <a:extLst>
                <a:ext uri="{FF2B5EF4-FFF2-40B4-BE49-F238E27FC236}">
                  <a16:creationId xmlns:a16="http://schemas.microsoft.com/office/drawing/2014/main" id="{73D4753E-3C93-44D0-8DDB-DC3246D76587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380;p46">
              <a:extLst>
                <a:ext uri="{FF2B5EF4-FFF2-40B4-BE49-F238E27FC236}">
                  <a16:creationId xmlns:a16="http://schemas.microsoft.com/office/drawing/2014/main" id="{C1A860CB-CB7F-42BC-BA65-9A61C9DD10EC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1;p46">
              <a:extLst>
                <a:ext uri="{FF2B5EF4-FFF2-40B4-BE49-F238E27FC236}">
                  <a16:creationId xmlns:a16="http://schemas.microsoft.com/office/drawing/2014/main" id="{DCBC1979-BE62-4273-935C-38FE85882723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382;p46">
              <a:extLst>
                <a:ext uri="{FF2B5EF4-FFF2-40B4-BE49-F238E27FC236}">
                  <a16:creationId xmlns:a16="http://schemas.microsoft.com/office/drawing/2014/main" id="{CA2A8FBA-8546-46E6-BAD8-D9D4206A8F7C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383;p46">
              <a:extLst>
                <a:ext uri="{FF2B5EF4-FFF2-40B4-BE49-F238E27FC236}">
                  <a16:creationId xmlns:a16="http://schemas.microsoft.com/office/drawing/2014/main" id="{72268118-9018-4768-BB49-DEF8C0E29879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384;p46">
              <a:extLst>
                <a:ext uri="{FF2B5EF4-FFF2-40B4-BE49-F238E27FC236}">
                  <a16:creationId xmlns:a16="http://schemas.microsoft.com/office/drawing/2014/main" id="{C8D45512-357D-447C-AB50-F08C68300F86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385;p46">
              <a:extLst>
                <a:ext uri="{FF2B5EF4-FFF2-40B4-BE49-F238E27FC236}">
                  <a16:creationId xmlns:a16="http://schemas.microsoft.com/office/drawing/2014/main" id="{47316E1D-3AD7-4E46-BD06-2421519CBF81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386;p46">
              <a:extLst>
                <a:ext uri="{FF2B5EF4-FFF2-40B4-BE49-F238E27FC236}">
                  <a16:creationId xmlns:a16="http://schemas.microsoft.com/office/drawing/2014/main" id="{F60E9C6E-BF6C-468D-AAD3-A484E3B5A1A9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387;p46">
              <a:extLst>
                <a:ext uri="{FF2B5EF4-FFF2-40B4-BE49-F238E27FC236}">
                  <a16:creationId xmlns:a16="http://schemas.microsoft.com/office/drawing/2014/main" id="{B8D9AA35-9014-47F7-AFA3-EA21BB33D1D2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388;p46">
              <a:extLst>
                <a:ext uri="{FF2B5EF4-FFF2-40B4-BE49-F238E27FC236}">
                  <a16:creationId xmlns:a16="http://schemas.microsoft.com/office/drawing/2014/main" id="{F92B5BAE-685D-4FD3-B373-08D017D6E347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89;p46">
              <a:extLst>
                <a:ext uri="{FF2B5EF4-FFF2-40B4-BE49-F238E27FC236}">
                  <a16:creationId xmlns:a16="http://schemas.microsoft.com/office/drawing/2014/main" id="{6CCA5798-C692-491C-9695-7DCFEEFA3B77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390;p46">
              <a:extLst>
                <a:ext uri="{FF2B5EF4-FFF2-40B4-BE49-F238E27FC236}">
                  <a16:creationId xmlns:a16="http://schemas.microsoft.com/office/drawing/2014/main" id="{9CDBFB70-BE1E-4CCC-B6DB-D677B7EB462A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391;p46">
              <a:extLst>
                <a:ext uri="{FF2B5EF4-FFF2-40B4-BE49-F238E27FC236}">
                  <a16:creationId xmlns:a16="http://schemas.microsoft.com/office/drawing/2014/main" id="{DC8AC681-7697-473A-9486-61CA346F3945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392;p46">
              <a:extLst>
                <a:ext uri="{FF2B5EF4-FFF2-40B4-BE49-F238E27FC236}">
                  <a16:creationId xmlns:a16="http://schemas.microsoft.com/office/drawing/2014/main" id="{FAE9ADAB-846D-46D5-B8EB-26E78E5C6FEC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393;p46">
              <a:extLst>
                <a:ext uri="{FF2B5EF4-FFF2-40B4-BE49-F238E27FC236}">
                  <a16:creationId xmlns:a16="http://schemas.microsoft.com/office/drawing/2014/main" id="{7B34F13D-371B-4A0C-9A84-41FB0D8C47C1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394;p46">
              <a:extLst>
                <a:ext uri="{FF2B5EF4-FFF2-40B4-BE49-F238E27FC236}">
                  <a16:creationId xmlns:a16="http://schemas.microsoft.com/office/drawing/2014/main" id="{8401B804-B172-4FAC-BBB2-0F70D4A996FF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395;p46">
              <a:extLst>
                <a:ext uri="{FF2B5EF4-FFF2-40B4-BE49-F238E27FC236}">
                  <a16:creationId xmlns:a16="http://schemas.microsoft.com/office/drawing/2014/main" id="{26E4575B-B0D3-434E-B9D1-CE0D0215849A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396;p46">
              <a:extLst>
                <a:ext uri="{FF2B5EF4-FFF2-40B4-BE49-F238E27FC236}">
                  <a16:creationId xmlns:a16="http://schemas.microsoft.com/office/drawing/2014/main" id="{8B153A64-F702-46AA-B023-9CACBB25A4F7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397;p46">
              <a:extLst>
                <a:ext uri="{FF2B5EF4-FFF2-40B4-BE49-F238E27FC236}">
                  <a16:creationId xmlns:a16="http://schemas.microsoft.com/office/drawing/2014/main" id="{1D8B4E1D-2002-458F-9052-93C699975D8B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398;p46">
              <a:extLst>
                <a:ext uri="{FF2B5EF4-FFF2-40B4-BE49-F238E27FC236}">
                  <a16:creationId xmlns:a16="http://schemas.microsoft.com/office/drawing/2014/main" id="{57D3F78D-7F16-4238-BE3B-FA7DBFE44FB1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99;p46">
              <a:extLst>
                <a:ext uri="{FF2B5EF4-FFF2-40B4-BE49-F238E27FC236}">
                  <a16:creationId xmlns:a16="http://schemas.microsoft.com/office/drawing/2014/main" id="{0D5BDE08-6F6A-43D6-95B4-E68BC7036A0F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14;p46">
            <a:extLst>
              <a:ext uri="{FF2B5EF4-FFF2-40B4-BE49-F238E27FC236}">
                <a16:creationId xmlns:a16="http://schemas.microsoft.com/office/drawing/2014/main" id="{D8404566-EFA3-4C51-94D0-4E6FE737361D}"/>
              </a:ext>
            </a:extLst>
          </p:cNvPr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35" name="Google Shape;3415;p46">
              <a:extLst>
                <a:ext uri="{FF2B5EF4-FFF2-40B4-BE49-F238E27FC236}">
                  <a16:creationId xmlns:a16="http://schemas.microsoft.com/office/drawing/2014/main" id="{960DC309-DB4C-4152-880C-5B0DF97B3CC7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416;p46">
              <a:extLst>
                <a:ext uri="{FF2B5EF4-FFF2-40B4-BE49-F238E27FC236}">
                  <a16:creationId xmlns:a16="http://schemas.microsoft.com/office/drawing/2014/main" id="{F9DA4EC8-C5F3-431B-8159-CE3FBBDD4F6C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17;p46">
              <a:extLst>
                <a:ext uri="{FF2B5EF4-FFF2-40B4-BE49-F238E27FC236}">
                  <a16:creationId xmlns:a16="http://schemas.microsoft.com/office/drawing/2014/main" id="{A0791287-F1DC-4601-9696-AB4FAD686D1A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418;p46">
              <a:extLst>
                <a:ext uri="{FF2B5EF4-FFF2-40B4-BE49-F238E27FC236}">
                  <a16:creationId xmlns:a16="http://schemas.microsoft.com/office/drawing/2014/main" id="{67591FEC-5452-493D-ADEF-768EE5E88A50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419;p46">
              <a:extLst>
                <a:ext uri="{FF2B5EF4-FFF2-40B4-BE49-F238E27FC236}">
                  <a16:creationId xmlns:a16="http://schemas.microsoft.com/office/drawing/2014/main" id="{9F4CAEB9-52FA-434E-A4BD-15C7FACBBEF3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420;p46">
              <a:extLst>
                <a:ext uri="{FF2B5EF4-FFF2-40B4-BE49-F238E27FC236}">
                  <a16:creationId xmlns:a16="http://schemas.microsoft.com/office/drawing/2014/main" id="{E9D719CC-A7DA-4885-96D8-F7400EEBC55A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421;p46">
              <a:extLst>
                <a:ext uri="{FF2B5EF4-FFF2-40B4-BE49-F238E27FC236}">
                  <a16:creationId xmlns:a16="http://schemas.microsoft.com/office/drawing/2014/main" id="{2761057B-67C1-43CF-BADB-B7D3737E50F0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422;p46">
              <a:extLst>
                <a:ext uri="{FF2B5EF4-FFF2-40B4-BE49-F238E27FC236}">
                  <a16:creationId xmlns:a16="http://schemas.microsoft.com/office/drawing/2014/main" id="{5CF6A46B-4715-4049-A437-B6CCC5A3E2CA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423;p46">
              <a:extLst>
                <a:ext uri="{FF2B5EF4-FFF2-40B4-BE49-F238E27FC236}">
                  <a16:creationId xmlns:a16="http://schemas.microsoft.com/office/drawing/2014/main" id="{E0AD4104-474E-48E3-8470-5DB6E6CE2104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424;p46">
              <a:extLst>
                <a:ext uri="{FF2B5EF4-FFF2-40B4-BE49-F238E27FC236}">
                  <a16:creationId xmlns:a16="http://schemas.microsoft.com/office/drawing/2014/main" id="{EA62C279-B128-466B-801F-680E014889EF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425;p46">
              <a:extLst>
                <a:ext uri="{FF2B5EF4-FFF2-40B4-BE49-F238E27FC236}">
                  <a16:creationId xmlns:a16="http://schemas.microsoft.com/office/drawing/2014/main" id="{387DAA5F-DEC9-4ED6-9F2E-4E1C3DB3E94A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426;p46">
              <a:extLst>
                <a:ext uri="{FF2B5EF4-FFF2-40B4-BE49-F238E27FC236}">
                  <a16:creationId xmlns:a16="http://schemas.microsoft.com/office/drawing/2014/main" id="{5BD860BA-81FE-42DF-80F4-D50314E4AFD4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427;p46">
              <a:extLst>
                <a:ext uri="{FF2B5EF4-FFF2-40B4-BE49-F238E27FC236}">
                  <a16:creationId xmlns:a16="http://schemas.microsoft.com/office/drawing/2014/main" id="{C7E07CEE-405D-4D82-8AC9-222340158831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428;p46">
              <a:extLst>
                <a:ext uri="{FF2B5EF4-FFF2-40B4-BE49-F238E27FC236}">
                  <a16:creationId xmlns:a16="http://schemas.microsoft.com/office/drawing/2014/main" id="{F003AA9D-35CF-4EED-B3D4-D39B9E385D5F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429;p46">
              <a:extLst>
                <a:ext uri="{FF2B5EF4-FFF2-40B4-BE49-F238E27FC236}">
                  <a16:creationId xmlns:a16="http://schemas.microsoft.com/office/drawing/2014/main" id="{291A74E8-AB94-441A-B6B2-0630186AB399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430;p46">
              <a:extLst>
                <a:ext uri="{FF2B5EF4-FFF2-40B4-BE49-F238E27FC236}">
                  <a16:creationId xmlns:a16="http://schemas.microsoft.com/office/drawing/2014/main" id="{DEF6426F-B939-424C-902E-3477DCF2798A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431;p46">
              <a:extLst>
                <a:ext uri="{FF2B5EF4-FFF2-40B4-BE49-F238E27FC236}">
                  <a16:creationId xmlns:a16="http://schemas.microsoft.com/office/drawing/2014/main" id="{E3CCA1D3-B641-4E8E-8F03-1FA05C2A6608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432;p46">
              <a:extLst>
                <a:ext uri="{FF2B5EF4-FFF2-40B4-BE49-F238E27FC236}">
                  <a16:creationId xmlns:a16="http://schemas.microsoft.com/office/drawing/2014/main" id="{03EE4624-0488-44A6-A53A-63268A914D14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433;p46">
              <a:extLst>
                <a:ext uri="{FF2B5EF4-FFF2-40B4-BE49-F238E27FC236}">
                  <a16:creationId xmlns:a16="http://schemas.microsoft.com/office/drawing/2014/main" id="{440CB1C8-73EE-49D3-820D-8DDA3870CEC4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434;p46">
              <a:extLst>
                <a:ext uri="{FF2B5EF4-FFF2-40B4-BE49-F238E27FC236}">
                  <a16:creationId xmlns:a16="http://schemas.microsoft.com/office/drawing/2014/main" id="{29D9F2AF-86CA-4901-9FE5-06ABFE33422B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435;p46">
              <a:extLst>
                <a:ext uri="{FF2B5EF4-FFF2-40B4-BE49-F238E27FC236}">
                  <a16:creationId xmlns:a16="http://schemas.microsoft.com/office/drawing/2014/main" id="{6C1DAB5E-183F-44B9-A9E2-25F71ABDDE68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436;p46">
              <a:extLst>
                <a:ext uri="{FF2B5EF4-FFF2-40B4-BE49-F238E27FC236}">
                  <a16:creationId xmlns:a16="http://schemas.microsoft.com/office/drawing/2014/main" id="{8A42FD7E-D288-45E9-A89A-079FEBB20ABB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437;p46">
              <a:extLst>
                <a:ext uri="{FF2B5EF4-FFF2-40B4-BE49-F238E27FC236}">
                  <a16:creationId xmlns:a16="http://schemas.microsoft.com/office/drawing/2014/main" id="{939A3EC1-F7CB-46BC-BED9-7E6D51F57881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438;p46">
              <a:extLst>
                <a:ext uri="{FF2B5EF4-FFF2-40B4-BE49-F238E27FC236}">
                  <a16:creationId xmlns:a16="http://schemas.microsoft.com/office/drawing/2014/main" id="{6E022E53-9D28-4B53-9A9B-7D06DDB5CEAA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439;p46">
              <a:extLst>
                <a:ext uri="{FF2B5EF4-FFF2-40B4-BE49-F238E27FC236}">
                  <a16:creationId xmlns:a16="http://schemas.microsoft.com/office/drawing/2014/main" id="{5E876D96-DD24-474C-ABCD-7CD37247ACDA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440;p46">
              <a:extLst>
                <a:ext uri="{FF2B5EF4-FFF2-40B4-BE49-F238E27FC236}">
                  <a16:creationId xmlns:a16="http://schemas.microsoft.com/office/drawing/2014/main" id="{C48C40AB-58B3-42A6-95C8-E5F08BD2D4D5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441;p46">
              <a:extLst>
                <a:ext uri="{FF2B5EF4-FFF2-40B4-BE49-F238E27FC236}">
                  <a16:creationId xmlns:a16="http://schemas.microsoft.com/office/drawing/2014/main" id="{0B6DEBD3-53DC-475D-ADAC-9FA30C3E317F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442;p46">
              <a:extLst>
                <a:ext uri="{FF2B5EF4-FFF2-40B4-BE49-F238E27FC236}">
                  <a16:creationId xmlns:a16="http://schemas.microsoft.com/office/drawing/2014/main" id="{6EC131CC-864C-43EC-8587-5424DA0F0BA0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443;p46">
              <a:extLst>
                <a:ext uri="{FF2B5EF4-FFF2-40B4-BE49-F238E27FC236}">
                  <a16:creationId xmlns:a16="http://schemas.microsoft.com/office/drawing/2014/main" id="{4B87473B-5446-42C5-9063-9285E4505700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444;p46">
              <a:extLst>
                <a:ext uri="{FF2B5EF4-FFF2-40B4-BE49-F238E27FC236}">
                  <a16:creationId xmlns:a16="http://schemas.microsoft.com/office/drawing/2014/main" id="{FD671235-4920-487A-9AB3-EAB9582ADA7B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2692;p31">
            <a:extLst>
              <a:ext uri="{FF2B5EF4-FFF2-40B4-BE49-F238E27FC236}">
                <a16:creationId xmlns:a16="http://schemas.microsoft.com/office/drawing/2014/main" id="{F61DAA3C-3C1D-4ECF-B75A-5C8CBD81987A}"/>
              </a:ext>
            </a:extLst>
          </p:cNvPr>
          <p:cNvSpPr txBox="1">
            <a:spLocks/>
          </p:cNvSpPr>
          <p:nvPr/>
        </p:nvSpPr>
        <p:spPr>
          <a:xfrm>
            <a:off x="1809148" y="679010"/>
            <a:ext cx="6342669" cy="438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285750" indent="-285750" algn="l">
              <a:buSzPct val="150000"/>
              <a:buFont typeface="Arial" panose="020B0604020202020204" pitchFamily="34" charset="0"/>
              <a:buChar char="•"/>
            </a:pPr>
            <a:r>
              <a:rPr lang="uk-UA" sz="1600" dirty="0"/>
              <a:t>1 - явний вплив типу кімнати на кількість дорослих/дітей - відсутній. Також видно, що зі збільшенням кількості дітей (від одного до трьох), зростає частка бронювань, де обрано тип харчування </a:t>
            </a:r>
            <a:r>
              <a:rPr lang="en-US" sz="1600" dirty="0"/>
              <a:t>BB.</a:t>
            </a:r>
          </a:p>
          <a:p>
            <a:pPr marL="285750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dirty="0"/>
              <a:t>2 - </a:t>
            </a:r>
            <a:r>
              <a:rPr lang="uk-UA" sz="1600" dirty="0"/>
              <a:t>зі збільшенням кількості особливих побажань, має тенденцію збільшуватися частка дорожчих типів кімнат.</a:t>
            </a:r>
          </a:p>
          <a:p>
            <a:pPr marL="285750" indent="-285750" algn="l">
              <a:buSzPct val="150000"/>
              <a:buFont typeface="Arial" panose="020B0604020202020204" pitchFamily="34" charset="0"/>
              <a:buChar char="•"/>
            </a:pPr>
            <a:r>
              <a:rPr lang="uk-UA" sz="1600" dirty="0"/>
              <a:t>3 - статус бронювання практично не змінюється від кількості дорослих. З кількістю дітей (до 3 включно) ситуація аналогічна. Випадки з кількістю дітей &gt; 3 є поодинокими.</a:t>
            </a:r>
          </a:p>
          <a:p>
            <a:pPr marL="285750" indent="-285750" algn="l">
              <a:buSzPct val="150000"/>
              <a:buFont typeface="Arial" panose="020B0604020202020204" pitchFamily="34" charset="0"/>
              <a:buChar char="•"/>
            </a:pPr>
            <a:r>
              <a:rPr lang="uk-UA" sz="1600" dirty="0"/>
              <a:t>4 - ціна не має впливу на кількість проведених вихідних та робочих ночей у готелі, проте цей вплив мають тип заброньованої кімнати та кількість дітей.</a:t>
            </a:r>
          </a:p>
          <a:p>
            <a:pPr marL="285750" indent="-285750" algn="l">
              <a:buSzPct val="150000"/>
              <a:buFont typeface="Arial" panose="020B0604020202020204" pitchFamily="34" charset="0"/>
              <a:buChar char="•"/>
            </a:pPr>
            <a:r>
              <a:rPr lang="uk-UA" sz="1600" dirty="0"/>
              <a:t>5 - типи кімнат, які, незалежно від їх ціни, бронювали частіше (1, 4, 7), мають більшу кількість попередніх скасувань ніж інші 4 типи.</a:t>
            </a:r>
          </a:p>
          <a:p>
            <a:pPr marL="285750" indent="-285750" algn="l">
              <a:buSzPct val="150000"/>
              <a:buFont typeface="Arial" panose="020B0604020202020204" pitchFamily="34" charset="0"/>
              <a:buChar char="•"/>
            </a:pPr>
            <a:r>
              <a:rPr lang="uk-UA" sz="1600" dirty="0"/>
              <a:t>6 - люди, яким необхідне паркувальне місце, рідше скасовують бронювання.</a:t>
            </a:r>
          </a:p>
        </p:txBody>
      </p:sp>
      <p:sp>
        <p:nvSpPr>
          <p:cNvPr id="66" name="Google Shape;2692;p31">
            <a:extLst>
              <a:ext uri="{FF2B5EF4-FFF2-40B4-BE49-F238E27FC236}">
                <a16:creationId xmlns:a16="http://schemas.microsoft.com/office/drawing/2014/main" id="{8FCD028D-5B60-4942-8E4C-E306D30BC2CF}"/>
              </a:ext>
            </a:extLst>
          </p:cNvPr>
          <p:cNvSpPr txBox="1">
            <a:spLocks/>
          </p:cNvSpPr>
          <p:nvPr/>
        </p:nvSpPr>
        <p:spPr>
          <a:xfrm>
            <a:off x="1632802" y="94569"/>
            <a:ext cx="6061740" cy="7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3200" b="1" dirty="0">
                <a:solidFill>
                  <a:schemeClr val="accent1"/>
                </a:solidFill>
              </a:rPr>
              <a:t>Висновки що до гіпотез </a:t>
            </a:r>
          </a:p>
        </p:txBody>
      </p:sp>
    </p:spTree>
    <p:extLst>
      <p:ext uri="{BB962C8B-B14F-4D97-AF65-F5344CB8AC3E}">
        <p14:creationId xmlns:p14="http://schemas.microsoft.com/office/powerpoint/2010/main" val="278868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330036" y="1590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accent1"/>
                </a:solidFill>
              </a:rPr>
              <a:t>Оновлені дослідницькі питання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605" name="Google Shape;2605;p29"/>
          <p:cNvSpPr txBox="1">
            <a:spLocks noGrp="1"/>
          </p:cNvSpPr>
          <p:nvPr>
            <p:ph type="subTitle" idx="3"/>
          </p:nvPr>
        </p:nvSpPr>
        <p:spPr>
          <a:xfrm>
            <a:off x="5368500" y="114039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Чи є істотною наявність особливих побажань?</a:t>
            </a:r>
            <a:endParaRPr lang="uk-UA" sz="1600" b="1" dirty="0">
              <a:solidFill>
                <a:srgbClr val="666666"/>
              </a:solidFill>
            </a:endParaRPr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480078" y="114039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Що впливає на вибір типу номеру чи плану харчування?</a:t>
            </a:r>
          </a:p>
        </p:txBody>
      </p:sp>
      <p:sp>
        <p:nvSpPr>
          <p:cNvPr id="2607" name="Google Shape;2607;p29"/>
          <p:cNvSpPr txBox="1">
            <a:spLocks noGrp="1"/>
          </p:cNvSpPr>
          <p:nvPr>
            <p:ph type="subTitle" idx="2"/>
          </p:nvPr>
        </p:nvSpPr>
        <p:spPr>
          <a:xfrm>
            <a:off x="1515850" y="2149154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Які характерні риси скасованих записів?</a:t>
            </a:r>
          </a:p>
        </p:txBody>
      </p:sp>
      <p:sp>
        <p:nvSpPr>
          <p:cNvPr id="2608" name="Google Shape;2608;p29"/>
          <p:cNvSpPr txBox="1">
            <a:spLocks noGrp="1"/>
          </p:cNvSpPr>
          <p:nvPr>
            <p:ph type="subTitle" idx="4"/>
          </p:nvPr>
        </p:nvSpPr>
        <p:spPr>
          <a:xfrm>
            <a:off x="5368500" y="2066676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Що впливає на кількість проведених ночей у готелі?</a:t>
            </a:r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55772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608423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2</a:t>
            </a:r>
            <a:endParaRPr sz="2400" dirty="0"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55772" y="2122626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3</a:t>
            </a:r>
            <a:endParaRPr sz="2400" dirty="0"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608422" y="2122626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4</a:t>
            </a:r>
            <a:endParaRPr sz="2400" dirty="0"/>
          </a:p>
        </p:txBody>
      </p:sp>
      <p:sp>
        <p:nvSpPr>
          <p:cNvPr id="17" name="Google Shape;2607;p29">
            <a:extLst>
              <a:ext uri="{FF2B5EF4-FFF2-40B4-BE49-F238E27FC236}">
                <a16:creationId xmlns:a16="http://schemas.microsoft.com/office/drawing/2014/main" id="{A690808C-B353-44A7-BCCB-BBE39D937924}"/>
              </a:ext>
            </a:extLst>
          </p:cNvPr>
          <p:cNvSpPr txBox="1">
            <a:spLocks/>
          </p:cNvSpPr>
          <p:nvPr/>
        </p:nvSpPr>
        <p:spPr>
          <a:xfrm>
            <a:off x="1457992" y="3005667"/>
            <a:ext cx="305549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Що впливає на кількість попередніх скасувань/ </a:t>
            </a:r>
          </a:p>
          <a:p>
            <a:pPr marL="0" indent="0"/>
            <a:r>
              <a:rPr lang="uk-UA" b="1" dirty="0"/>
              <a:t>не скасувань?</a:t>
            </a:r>
          </a:p>
        </p:txBody>
      </p:sp>
      <p:sp>
        <p:nvSpPr>
          <p:cNvPr id="18" name="Google Shape;2608;p29">
            <a:extLst>
              <a:ext uri="{FF2B5EF4-FFF2-40B4-BE49-F238E27FC236}">
                <a16:creationId xmlns:a16="http://schemas.microsoft.com/office/drawing/2014/main" id="{EB8800F7-03F9-400C-B317-888726506332}"/>
              </a:ext>
            </a:extLst>
          </p:cNvPr>
          <p:cNvSpPr txBox="1">
            <a:spLocks/>
          </p:cNvSpPr>
          <p:nvPr/>
        </p:nvSpPr>
        <p:spPr>
          <a:xfrm>
            <a:off x="5332728" y="3027620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Які характерні риси бронювань з потребою у паркувальному місці?</a:t>
            </a:r>
          </a:p>
        </p:txBody>
      </p:sp>
      <p:sp>
        <p:nvSpPr>
          <p:cNvPr id="19" name="Google Shape;2611;p29">
            <a:extLst>
              <a:ext uri="{FF2B5EF4-FFF2-40B4-BE49-F238E27FC236}">
                <a16:creationId xmlns:a16="http://schemas.microsoft.com/office/drawing/2014/main" id="{824787C3-38B0-425F-927D-24EB84F94C6C}"/>
              </a:ext>
            </a:extLst>
          </p:cNvPr>
          <p:cNvSpPr txBox="1">
            <a:spLocks/>
          </p:cNvSpPr>
          <p:nvPr/>
        </p:nvSpPr>
        <p:spPr>
          <a:xfrm>
            <a:off x="755772" y="310486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5</a:t>
            </a:r>
            <a:endParaRPr lang="en" sz="2400" dirty="0"/>
          </a:p>
        </p:txBody>
      </p:sp>
      <p:sp>
        <p:nvSpPr>
          <p:cNvPr id="20" name="Google Shape;2612;p29">
            <a:extLst>
              <a:ext uri="{FF2B5EF4-FFF2-40B4-BE49-F238E27FC236}">
                <a16:creationId xmlns:a16="http://schemas.microsoft.com/office/drawing/2014/main" id="{7C2F7433-99E6-4DC9-8884-0606792224CF}"/>
              </a:ext>
            </a:extLst>
          </p:cNvPr>
          <p:cNvSpPr txBox="1">
            <a:spLocks/>
          </p:cNvSpPr>
          <p:nvPr/>
        </p:nvSpPr>
        <p:spPr>
          <a:xfrm>
            <a:off x="4608422" y="310486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6</a:t>
            </a:r>
            <a:endParaRPr lang="en" sz="2400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№6</a:t>
            </a:r>
          </a:p>
        </p:txBody>
      </p:sp>
      <p:sp>
        <p:nvSpPr>
          <p:cNvPr id="16" name="Google Shape;2608;p29">
            <a:extLst>
              <a:ext uri="{FF2B5EF4-FFF2-40B4-BE49-F238E27FC236}">
                <a16:creationId xmlns:a16="http://schemas.microsoft.com/office/drawing/2014/main" id="{9A5C4D8B-A50F-41B2-9A6B-5AF74BF380FC}"/>
              </a:ext>
            </a:extLst>
          </p:cNvPr>
          <p:cNvSpPr txBox="1">
            <a:spLocks/>
          </p:cNvSpPr>
          <p:nvPr/>
        </p:nvSpPr>
        <p:spPr>
          <a:xfrm>
            <a:off x="3295411" y="4146569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Які нові цікаві відомості про повторних гостей?</a:t>
            </a:r>
          </a:p>
        </p:txBody>
      </p:sp>
      <p:sp>
        <p:nvSpPr>
          <p:cNvPr id="21" name="Google Shape;2612;p29">
            <a:extLst>
              <a:ext uri="{FF2B5EF4-FFF2-40B4-BE49-F238E27FC236}">
                <a16:creationId xmlns:a16="http://schemas.microsoft.com/office/drawing/2014/main" id="{BB561372-BFD5-4BDB-A578-C1A8DDD7C72D}"/>
              </a:ext>
            </a:extLst>
          </p:cNvPr>
          <p:cNvSpPr txBox="1">
            <a:spLocks/>
          </p:cNvSpPr>
          <p:nvPr/>
        </p:nvSpPr>
        <p:spPr>
          <a:xfrm>
            <a:off x="2468098" y="4172240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7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26344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330036" y="1590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accent1"/>
                </a:solidFill>
              </a:rPr>
              <a:t>Гіпотези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146319" y="811483"/>
            <a:ext cx="2782146" cy="1124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 dirty="0"/>
              <a:t>1)</a:t>
            </a:r>
            <a:r>
              <a:rPr lang="en-US" sz="1200" b="1" dirty="0"/>
              <a:t> </a:t>
            </a:r>
            <a:r>
              <a:rPr lang="uk-UA" sz="1200" b="1" dirty="0"/>
              <a:t>Середня кількість людей в різних кімнатах однакова</a:t>
            </a:r>
          </a:p>
          <a:p>
            <a:pPr marL="0" indent="0"/>
            <a:r>
              <a:rPr lang="ru-RU" sz="1200" b="1" dirty="0"/>
              <a:t>2) </a:t>
            </a:r>
            <a:r>
              <a:rPr lang="uk-UA" sz="1200" b="1" dirty="0"/>
              <a:t>Середня ціна різних кімнат однакова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b="1" dirty="0"/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421519" y="1019502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333362" y="101671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2</a:t>
            </a:r>
            <a:endParaRPr sz="2400" dirty="0"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421519" y="2266419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3</a:t>
            </a:r>
            <a:endParaRPr sz="2400" dirty="0"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327301" y="2266419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en-US" sz="2400" dirty="0"/>
              <a:t>5</a:t>
            </a:r>
            <a:endParaRPr sz="2400" dirty="0"/>
          </a:p>
        </p:txBody>
      </p:sp>
      <p:sp>
        <p:nvSpPr>
          <p:cNvPr id="19" name="Google Shape;2611;p29">
            <a:extLst>
              <a:ext uri="{FF2B5EF4-FFF2-40B4-BE49-F238E27FC236}">
                <a16:creationId xmlns:a16="http://schemas.microsoft.com/office/drawing/2014/main" id="{824787C3-38B0-425F-927D-24EB84F94C6C}"/>
              </a:ext>
            </a:extLst>
          </p:cNvPr>
          <p:cNvSpPr txBox="1">
            <a:spLocks/>
          </p:cNvSpPr>
          <p:nvPr/>
        </p:nvSpPr>
        <p:spPr>
          <a:xfrm>
            <a:off x="421519" y="3513336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en-US" sz="2400" dirty="0"/>
              <a:t>6</a:t>
            </a:r>
            <a:endParaRPr lang="en" sz="2400" dirty="0"/>
          </a:p>
        </p:txBody>
      </p:sp>
      <p:sp>
        <p:nvSpPr>
          <p:cNvPr id="20" name="Google Shape;2612;p29">
            <a:extLst>
              <a:ext uri="{FF2B5EF4-FFF2-40B4-BE49-F238E27FC236}">
                <a16:creationId xmlns:a16="http://schemas.microsoft.com/office/drawing/2014/main" id="{7C2F7433-99E6-4DC9-8884-0606792224CF}"/>
              </a:ext>
            </a:extLst>
          </p:cNvPr>
          <p:cNvSpPr txBox="1">
            <a:spLocks/>
          </p:cNvSpPr>
          <p:nvPr/>
        </p:nvSpPr>
        <p:spPr>
          <a:xfrm>
            <a:off x="4327301" y="3513336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en-US" sz="2400" dirty="0"/>
              <a:t>7</a:t>
            </a:r>
            <a:endParaRPr lang="en" sz="2400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№7</a:t>
            </a:r>
          </a:p>
        </p:txBody>
      </p:sp>
      <p:sp>
        <p:nvSpPr>
          <p:cNvPr id="22" name="Google Shape;2606;p29">
            <a:extLst>
              <a:ext uri="{FF2B5EF4-FFF2-40B4-BE49-F238E27FC236}">
                <a16:creationId xmlns:a16="http://schemas.microsoft.com/office/drawing/2014/main" id="{7C1947AE-4F11-475D-8929-F5A653ABE444}"/>
              </a:ext>
            </a:extLst>
          </p:cNvPr>
          <p:cNvSpPr txBox="1">
            <a:spLocks/>
          </p:cNvSpPr>
          <p:nvPr/>
        </p:nvSpPr>
        <p:spPr>
          <a:xfrm>
            <a:off x="5039756" y="749095"/>
            <a:ext cx="3835181" cy="1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sz="1200" b="1" dirty="0"/>
              <a:t>3) Середня кількість людей не залежить від особливих бажань</a:t>
            </a:r>
          </a:p>
          <a:p>
            <a:pPr marL="0" indent="0"/>
            <a:r>
              <a:rPr lang="uk-UA" sz="1200" b="1" dirty="0"/>
              <a:t>4) Середня кількість проведених ночей не залежить від особливих бажань  </a:t>
            </a:r>
          </a:p>
          <a:p>
            <a:pPr marL="0" indent="0"/>
            <a:r>
              <a:rPr lang="uk-UA" sz="1200" b="1" dirty="0"/>
              <a:t>5) Ті хто не має особливих бажань платять більше</a:t>
            </a:r>
          </a:p>
          <a:p>
            <a:pPr marL="0" indent="0"/>
            <a:endParaRPr lang="uk-UA" b="1" dirty="0"/>
          </a:p>
          <a:p>
            <a:pPr marL="0" indent="0"/>
            <a:endParaRPr lang="uk-UA" b="1" dirty="0"/>
          </a:p>
        </p:txBody>
      </p:sp>
      <p:sp>
        <p:nvSpPr>
          <p:cNvPr id="28" name="Google Shape;2606;p29">
            <a:extLst>
              <a:ext uri="{FF2B5EF4-FFF2-40B4-BE49-F238E27FC236}">
                <a16:creationId xmlns:a16="http://schemas.microsoft.com/office/drawing/2014/main" id="{3CDE79BE-C91C-464A-ACE8-A52CA63E5011}"/>
              </a:ext>
            </a:extLst>
          </p:cNvPr>
          <p:cNvSpPr txBox="1">
            <a:spLocks/>
          </p:cNvSpPr>
          <p:nvPr/>
        </p:nvSpPr>
        <p:spPr>
          <a:xfrm>
            <a:off x="5042719" y="2093453"/>
            <a:ext cx="3945105" cy="138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sz="1200" b="1" dirty="0"/>
              <a:t>8) Відмінені і невідмінені бронювання мають однакову кількість попередніх скасувань бронювань</a:t>
            </a:r>
          </a:p>
          <a:p>
            <a:pPr marL="0" indent="0"/>
            <a:r>
              <a:rPr lang="uk-UA" sz="1200" b="1" dirty="0"/>
              <a:t>9) Відмінені і невідмінені бронювання мають </a:t>
            </a:r>
          </a:p>
          <a:p>
            <a:pPr marL="0" indent="0"/>
            <a:r>
              <a:rPr lang="uk-UA" sz="1200" b="1" dirty="0"/>
              <a:t>однакову кількість попередніх НЕ скасувань бронювань</a:t>
            </a:r>
          </a:p>
          <a:p>
            <a:pPr marL="0" indent="0"/>
            <a:endParaRPr lang="uk-UA" sz="1200" b="1" dirty="0"/>
          </a:p>
          <a:p>
            <a:pPr marL="0" indent="0"/>
            <a:endParaRPr lang="uk-UA" sz="1200" b="1" dirty="0"/>
          </a:p>
        </p:txBody>
      </p:sp>
      <p:sp>
        <p:nvSpPr>
          <p:cNvPr id="30" name="Google Shape;2606;p29">
            <a:extLst>
              <a:ext uri="{FF2B5EF4-FFF2-40B4-BE49-F238E27FC236}">
                <a16:creationId xmlns:a16="http://schemas.microsoft.com/office/drawing/2014/main" id="{FDF97C6E-94B9-4172-B6E8-93A32D9EFFF0}"/>
              </a:ext>
            </a:extLst>
          </p:cNvPr>
          <p:cNvSpPr txBox="1">
            <a:spLocks/>
          </p:cNvSpPr>
          <p:nvPr/>
        </p:nvSpPr>
        <p:spPr>
          <a:xfrm>
            <a:off x="1100577" y="3329911"/>
            <a:ext cx="3174563" cy="142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sz="1200" b="1" dirty="0"/>
              <a:t>10) Немає різниці в середніх кількостях людей для записів, що потребують і не потребують паркувальне місце</a:t>
            </a:r>
          </a:p>
          <a:p>
            <a:pPr marL="0" indent="0"/>
            <a:r>
              <a:rPr lang="uk-UA" sz="1200" b="1" dirty="0"/>
              <a:t>11) Люди, яким не потрібно паркувальне місце в середньому платять більше за тих, кому паркувальне місце потрібне</a:t>
            </a:r>
          </a:p>
          <a:p>
            <a:pPr marL="0" indent="0"/>
            <a:endParaRPr lang="uk-UA" sz="1200" b="1" dirty="0"/>
          </a:p>
        </p:txBody>
      </p:sp>
      <p:sp>
        <p:nvSpPr>
          <p:cNvPr id="33" name="Google Shape;2606;p29">
            <a:extLst>
              <a:ext uri="{FF2B5EF4-FFF2-40B4-BE49-F238E27FC236}">
                <a16:creationId xmlns:a16="http://schemas.microsoft.com/office/drawing/2014/main" id="{09529564-DF44-47EE-963A-C464B14CE9DA}"/>
              </a:ext>
            </a:extLst>
          </p:cNvPr>
          <p:cNvSpPr txBox="1">
            <a:spLocks/>
          </p:cNvSpPr>
          <p:nvPr/>
        </p:nvSpPr>
        <p:spPr>
          <a:xfrm>
            <a:off x="5039756" y="3297530"/>
            <a:ext cx="3679762" cy="105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sz="1200" b="1" dirty="0"/>
              <a:t>12) Тих гостей, які приїжджають вперше і не вперше однакова кількість</a:t>
            </a:r>
          </a:p>
          <a:p>
            <a:pPr marL="0" indent="0"/>
            <a:r>
              <a:rPr lang="uk-UA" sz="1200" b="1" dirty="0"/>
              <a:t>13) Рівність (в середньому) оплати для гостей, що прибули вперше і не вперше</a:t>
            </a:r>
          </a:p>
          <a:p>
            <a:pPr marL="0" indent="0"/>
            <a:r>
              <a:rPr lang="uk-UA" sz="1200" b="1" dirty="0"/>
              <a:t>14) незалежність записів з повторним гостем від інших величин, таких як статус бронювання і необхідність в паркувальному місці.</a:t>
            </a:r>
          </a:p>
        </p:txBody>
      </p:sp>
      <p:sp>
        <p:nvSpPr>
          <p:cNvPr id="34" name="Google Shape;2606;p29">
            <a:extLst>
              <a:ext uri="{FF2B5EF4-FFF2-40B4-BE49-F238E27FC236}">
                <a16:creationId xmlns:a16="http://schemas.microsoft.com/office/drawing/2014/main" id="{2023FE7A-4971-4D24-99F8-ABAD3FCCE3D9}"/>
              </a:ext>
            </a:extLst>
          </p:cNvPr>
          <p:cNvSpPr txBox="1">
            <a:spLocks/>
          </p:cNvSpPr>
          <p:nvPr/>
        </p:nvSpPr>
        <p:spPr>
          <a:xfrm>
            <a:off x="1100578" y="2053302"/>
            <a:ext cx="3174563" cy="138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sz="1200" b="1" dirty="0"/>
              <a:t>6) </a:t>
            </a:r>
            <a:r>
              <a:rPr lang="ru-RU" sz="1200" b="1" dirty="0"/>
              <a:t>Не </a:t>
            </a:r>
            <a:r>
              <a:rPr lang="uk-UA" sz="1200" b="1" dirty="0"/>
              <a:t>відмінені бронювання в середньому мають більше людей, ніж відмінені</a:t>
            </a:r>
          </a:p>
          <a:p>
            <a:pPr marL="0" indent="0"/>
            <a:r>
              <a:rPr lang="uk-UA" sz="1200" b="1" dirty="0"/>
              <a:t>7) В середньому на нескасованих бронюваннях час до прибуття є більшим, ніж у скасованих</a:t>
            </a:r>
          </a:p>
          <a:p>
            <a:pPr marL="0" indent="0"/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7147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326119" y="249445"/>
            <a:ext cx="1300976" cy="59099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/>
              <a:t>Вступ</a:t>
            </a:r>
            <a:endParaRPr sz="2800" b="1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№8</a:t>
            </a:r>
          </a:p>
        </p:txBody>
      </p:sp>
      <p:sp>
        <p:nvSpPr>
          <p:cNvPr id="6" name="Google Shape;2692;p31">
            <a:extLst>
              <a:ext uri="{FF2B5EF4-FFF2-40B4-BE49-F238E27FC236}">
                <a16:creationId xmlns:a16="http://schemas.microsoft.com/office/drawing/2014/main" id="{042B8104-66A6-45E0-8136-60D470C77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5525" y="323320"/>
            <a:ext cx="6405682" cy="10342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700" b="1" dirty="0"/>
              <a:t>Для початку ознайомлення з даними цієї лабораторної роботи можна переглянути яким ціновим сегментам відповідає кожен тип бронювання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9694ED-A24A-4346-B669-A0782DBDE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5" y="1490398"/>
            <a:ext cx="5572406" cy="3438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Google Shape;2695;p31">
            <a:extLst>
              <a:ext uri="{FF2B5EF4-FFF2-40B4-BE49-F238E27FC236}">
                <a16:creationId xmlns:a16="http://schemas.microsoft.com/office/drawing/2014/main" id="{0DD3D63A-6C76-4348-A7B2-416E2348E633}"/>
              </a:ext>
            </a:extLst>
          </p:cNvPr>
          <p:cNvGrpSpPr/>
          <p:nvPr/>
        </p:nvGrpSpPr>
        <p:grpSpPr>
          <a:xfrm>
            <a:off x="151267" y="511929"/>
            <a:ext cx="302962" cy="374026"/>
            <a:chOff x="4986000" y="2166120"/>
            <a:chExt cx="388440" cy="1402920"/>
          </a:xfrm>
        </p:grpSpPr>
        <p:sp>
          <p:nvSpPr>
            <p:cNvPr id="12" name="Google Shape;2696;p31">
              <a:extLst>
                <a:ext uri="{FF2B5EF4-FFF2-40B4-BE49-F238E27FC236}">
                  <a16:creationId xmlns:a16="http://schemas.microsoft.com/office/drawing/2014/main" id="{E9229318-E0BE-4F7E-80D0-D4E1149DA549}"/>
                </a:ext>
              </a:extLst>
            </p:cNvPr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7;p31">
              <a:extLst>
                <a:ext uri="{FF2B5EF4-FFF2-40B4-BE49-F238E27FC236}">
                  <a16:creationId xmlns:a16="http://schemas.microsoft.com/office/drawing/2014/main" id="{E2DBF5BC-5F87-43C7-B845-F4909494CFA0}"/>
                </a:ext>
              </a:extLst>
            </p:cNvPr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8;p31">
              <a:extLst>
                <a:ext uri="{FF2B5EF4-FFF2-40B4-BE49-F238E27FC236}">
                  <a16:creationId xmlns:a16="http://schemas.microsoft.com/office/drawing/2014/main" id="{10D88E1E-26B2-414C-8B8B-CFEDFF536F87}"/>
                </a:ext>
              </a:extLst>
            </p:cNvPr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2699;p31">
            <a:extLst>
              <a:ext uri="{FF2B5EF4-FFF2-40B4-BE49-F238E27FC236}">
                <a16:creationId xmlns:a16="http://schemas.microsoft.com/office/drawing/2014/main" id="{590FFC18-391F-4115-AFFA-AA0253E626A6}"/>
              </a:ext>
            </a:extLst>
          </p:cNvPr>
          <p:cNvGrpSpPr/>
          <p:nvPr/>
        </p:nvGrpSpPr>
        <p:grpSpPr>
          <a:xfrm flipH="1">
            <a:off x="1348958" y="190484"/>
            <a:ext cx="359142" cy="253305"/>
            <a:chOff x="6180480" y="1249200"/>
            <a:chExt cx="388800" cy="552600"/>
          </a:xfrm>
        </p:grpSpPr>
        <p:sp>
          <p:nvSpPr>
            <p:cNvPr id="18" name="Google Shape;2700;p31">
              <a:extLst>
                <a:ext uri="{FF2B5EF4-FFF2-40B4-BE49-F238E27FC236}">
                  <a16:creationId xmlns:a16="http://schemas.microsoft.com/office/drawing/2014/main" id="{AEEFE023-BD6C-4769-9C37-1164E42625C1}"/>
                </a:ext>
              </a:extLst>
            </p:cNvPr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701;p31">
              <a:extLst>
                <a:ext uri="{FF2B5EF4-FFF2-40B4-BE49-F238E27FC236}">
                  <a16:creationId xmlns:a16="http://schemas.microsoft.com/office/drawing/2014/main" id="{414CCFC7-6D96-47AB-BEBB-EC4B4B623ED6}"/>
                </a:ext>
              </a:extLst>
            </p:cNvPr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702;p31">
              <a:extLst>
                <a:ext uri="{FF2B5EF4-FFF2-40B4-BE49-F238E27FC236}">
                  <a16:creationId xmlns:a16="http://schemas.microsoft.com/office/drawing/2014/main" id="{C033D981-7A0C-45CC-BEA9-35B0ADF364E5}"/>
                </a:ext>
              </a:extLst>
            </p:cNvPr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6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BB520E-0DE2-454D-8139-3DE0E92BC4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477574" y="1146381"/>
            <a:ext cx="5132917" cy="3167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896036" y="242047"/>
            <a:ext cx="6405682" cy="844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вибір типу номеру чи плану харчування?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0FF05-E4B3-41E3-9782-AA0A5989D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346" y="1404237"/>
            <a:ext cx="5537359" cy="3417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46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2381</Words>
  <Application>Microsoft Office PowerPoint</Application>
  <PresentationFormat>Экран (16:9)</PresentationFormat>
  <Paragraphs>293</Paragraphs>
  <Slides>52</Slides>
  <Notes>51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Outfit ExtraBold</vt:lpstr>
      <vt:lpstr>Lato</vt:lpstr>
      <vt:lpstr>Lato Light</vt:lpstr>
      <vt:lpstr>Nunito Light</vt:lpstr>
      <vt:lpstr>Bayesian Data Analysis - Master of Science in Biostatistics by Slidesgo</vt:lpstr>
      <vt:lpstr>Бронювання в готелі</vt:lpstr>
      <vt:lpstr>Опис даних та як їх було попередньо     опрацьовано:</vt:lpstr>
      <vt:lpstr>Змінні та їх опис</vt:lpstr>
      <vt:lpstr>Пригадаємо структуру датасету</vt:lpstr>
      <vt:lpstr>Дослідницькі питання</vt:lpstr>
      <vt:lpstr>Оновлені дослідницькі питання</vt:lpstr>
      <vt:lpstr>Гіпотези</vt:lpstr>
      <vt:lpstr>Вступ</vt:lpstr>
      <vt:lpstr>Що впливає на вибір типу номеру чи плану харчування?</vt:lpstr>
      <vt:lpstr>Що впливає на вибір типу номеру чи плану харчування?</vt:lpstr>
      <vt:lpstr>Що впливає на вибір типу номеру чи плану харчування?</vt:lpstr>
      <vt:lpstr>Що впливає на вибір типу номеру чи плану харчування?</vt:lpstr>
      <vt:lpstr>Що впливає на вибір типу номеру чи плану харчування?</vt:lpstr>
      <vt:lpstr>Що впливає на вибір типу номеру чи плану харчування?</vt:lpstr>
      <vt:lpstr>Що впливає на вибір типу номеру чи плану харчування?</vt:lpstr>
      <vt:lpstr>Що впливає на вибір типу номеру чи плану харчування?</vt:lpstr>
      <vt:lpstr>Чи є істотною наявність особливих побажань?</vt:lpstr>
      <vt:lpstr>Чи є істотною наявність особливих побажань?</vt:lpstr>
      <vt:lpstr>02</vt:lpstr>
      <vt:lpstr>02</vt:lpstr>
      <vt:lpstr>02</vt:lpstr>
      <vt:lpstr>02</vt:lpstr>
      <vt:lpstr>02</vt:lpstr>
      <vt:lpstr>02</vt:lpstr>
      <vt:lpstr>03</vt:lpstr>
      <vt:lpstr>03</vt:lpstr>
      <vt:lpstr>03</vt:lpstr>
      <vt:lpstr>03</vt:lpstr>
      <vt:lpstr>03</vt:lpstr>
      <vt:lpstr>Що впливає на кількість проведених ночей у готелі?</vt:lpstr>
      <vt:lpstr>Що впливає на кількість проведених ночей у готелі?</vt:lpstr>
      <vt:lpstr>04</vt:lpstr>
      <vt:lpstr>04</vt:lpstr>
      <vt:lpstr>04</vt:lpstr>
      <vt:lpstr>04</vt:lpstr>
      <vt:lpstr>Що впливає на кількість попередніх скасувань/не скасувань?</vt:lpstr>
      <vt:lpstr>Що впливає на кількість попередніх скасувань/  не скасувань?</vt:lpstr>
      <vt:lpstr>05</vt:lpstr>
      <vt:lpstr>05</vt:lpstr>
      <vt:lpstr>05</vt:lpstr>
      <vt:lpstr>Які характерні риси бронювань з потребою у паркувальному місці?</vt:lpstr>
      <vt:lpstr>Які характерні риси бронювань з потребою у паркувальному місці?</vt:lpstr>
      <vt:lpstr>Які характерні риси бронювань з потребою у паркувальному місці?</vt:lpstr>
      <vt:lpstr>06</vt:lpstr>
      <vt:lpstr>06</vt:lpstr>
      <vt:lpstr>07</vt:lpstr>
      <vt:lpstr>07</vt:lpstr>
      <vt:lpstr>07</vt:lpstr>
      <vt:lpstr>07</vt:lpstr>
      <vt:lpstr>07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Data Analysis - Master of Science in Biostatistics</dc:title>
  <dc:creator>Danil</dc:creator>
  <cp:lastModifiedBy>Daniel</cp:lastModifiedBy>
  <cp:revision>115</cp:revision>
  <dcterms:modified xsi:type="dcterms:W3CDTF">2024-05-21T22:53:09Z</dcterms:modified>
</cp:coreProperties>
</file>