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61" r:id="rId3"/>
    <p:sldId id="341" r:id="rId4"/>
    <p:sldId id="332" r:id="rId5"/>
    <p:sldId id="394" r:id="rId6"/>
    <p:sldId id="376" r:id="rId7"/>
    <p:sldId id="343" r:id="rId8"/>
    <p:sldId id="395" r:id="rId9"/>
    <p:sldId id="396" r:id="rId10"/>
    <p:sldId id="344" r:id="rId11"/>
    <p:sldId id="305" r:id="rId12"/>
    <p:sldId id="384" r:id="rId13"/>
    <p:sldId id="299" r:id="rId14"/>
    <p:sldId id="349" r:id="rId15"/>
    <p:sldId id="351" r:id="rId16"/>
    <p:sldId id="377" r:id="rId17"/>
    <p:sldId id="356" r:id="rId18"/>
    <p:sldId id="316" r:id="rId19"/>
    <p:sldId id="355" r:id="rId20"/>
    <p:sldId id="386" r:id="rId21"/>
    <p:sldId id="319" r:id="rId22"/>
    <p:sldId id="383" r:id="rId23"/>
    <p:sldId id="387" r:id="rId24"/>
    <p:sldId id="390" r:id="rId25"/>
    <p:sldId id="389" r:id="rId26"/>
  </p:sldIdLst>
  <p:sldSz cx="9144000" cy="5143500" type="screen16x9"/>
  <p:notesSz cx="6858000" cy="9144000"/>
  <p:embeddedFontLs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Lato Light" panose="020F0502020204030203" pitchFamily="34" charset="0"/>
      <p:regular r:id="rId32"/>
      <p:italic r:id="rId33"/>
    </p:embeddedFont>
    <p:embeddedFont>
      <p:font typeface="Nunito Light" pitchFamily="2" charset="-52"/>
      <p:regular r:id="rId34"/>
      <p:italic r:id="rId35"/>
    </p:embeddedFont>
    <p:embeddedFont>
      <p:font typeface="Outfit ExtraBold" panose="020B0604020202020204" charset="0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DEEF3"/>
    <a:srgbClr val="CDD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720D6B-560C-4204-B4DE-6B01641A139E}">
  <a:tblStyle styleId="{9C720D6B-560C-4204-B4DE-6B01641A13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FDD66F6-D591-4BF4-96D2-D76912608E8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50" d="100"/>
          <a:sy n="150" d="100"/>
        </p:scale>
        <p:origin x="4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6435EA-A18D-4EF8-A90C-92DC94677F56}" type="doc">
      <dgm:prSet loTypeId="urn:microsoft.com/office/officeart/2005/8/layout/vList2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uk-UA"/>
        </a:p>
      </dgm:t>
    </dgm:pt>
    <dgm:pt modelId="{848804A6-4B4A-4E33-8631-ED1C1F0EFD41}">
      <dgm:prSet/>
      <dgm:spPr/>
      <dgm:t>
        <a:bodyPr/>
        <a:lstStyle/>
        <a:p>
          <a:r>
            <a:rPr lang="en-US" b="1" i="0"/>
            <a:t>id: </a:t>
          </a:r>
          <a:r>
            <a:rPr lang="ru-RU" b="0" i="0"/>
            <a:t>унікальний ідентифікатор кожного бронювання</a:t>
          </a:r>
          <a:endParaRPr lang="uk-UA"/>
        </a:p>
      </dgm:t>
    </dgm:pt>
    <dgm:pt modelId="{533D9F75-24CD-4773-BB82-5C2334C54742}" type="parTrans" cxnId="{77F4102E-533E-458A-AFAB-BF3028B2F597}">
      <dgm:prSet/>
      <dgm:spPr/>
      <dgm:t>
        <a:bodyPr/>
        <a:lstStyle/>
        <a:p>
          <a:endParaRPr lang="uk-UA"/>
        </a:p>
      </dgm:t>
    </dgm:pt>
    <dgm:pt modelId="{116CEAC5-F4FC-4B46-8E97-4AE5AF0BA176}" type="sibTrans" cxnId="{77F4102E-533E-458A-AFAB-BF3028B2F597}">
      <dgm:prSet/>
      <dgm:spPr/>
      <dgm:t>
        <a:bodyPr/>
        <a:lstStyle/>
        <a:p>
          <a:endParaRPr lang="uk-UA"/>
        </a:p>
      </dgm:t>
    </dgm:pt>
    <dgm:pt modelId="{850290FD-897F-4513-BC65-7DA4298FA5B0}">
      <dgm:prSet/>
      <dgm:spPr/>
      <dgm:t>
        <a:bodyPr/>
        <a:lstStyle/>
        <a:p>
          <a:r>
            <a:rPr lang="en-US" b="1" i="0"/>
            <a:t>no_of_adults:</a:t>
          </a:r>
          <a:r>
            <a:rPr lang="en-US" b="0" i="0"/>
            <a:t> </a:t>
          </a:r>
          <a:r>
            <a:rPr lang="ru-RU" b="0" i="0"/>
            <a:t>Кількість дорослих</a:t>
          </a:r>
          <a:endParaRPr lang="uk-UA"/>
        </a:p>
      </dgm:t>
    </dgm:pt>
    <dgm:pt modelId="{4407FAC2-4D0E-4A1F-B772-8F8C3922E567}" type="parTrans" cxnId="{A84E4636-3956-4510-9F1F-DB77FAAB0D94}">
      <dgm:prSet/>
      <dgm:spPr/>
      <dgm:t>
        <a:bodyPr/>
        <a:lstStyle/>
        <a:p>
          <a:endParaRPr lang="uk-UA"/>
        </a:p>
      </dgm:t>
    </dgm:pt>
    <dgm:pt modelId="{A423D286-47DA-46E6-8B6F-5029930C1967}" type="sibTrans" cxnId="{A84E4636-3956-4510-9F1F-DB77FAAB0D94}">
      <dgm:prSet/>
      <dgm:spPr/>
      <dgm:t>
        <a:bodyPr/>
        <a:lstStyle/>
        <a:p>
          <a:endParaRPr lang="uk-UA"/>
        </a:p>
      </dgm:t>
    </dgm:pt>
    <dgm:pt modelId="{271566BC-D4EF-4077-9017-1F04E31D97F2}">
      <dgm:prSet/>
      <dgm:spPr/>
      <dgm:t>
        <a:bodyPr/>
        <a:lstStyle/>
        <a:p>
          <a:r>
            <a:rPr lang="en-US" b="1" i="0"/>
            <a:t>no_of_children: </a:t>
          </a:r>
          <a:r>
            <a:rPr lang="ru-RU" b="0" i="0"/>
            <a:t>Кількість дітей</a:t>
          </a:r>
          <a:endParaRPr lang="uk-UA"/>
        </a:p>
      </dgm:t>
    </dgm:pt>
    <dgm:pt modelId="{68AF86D9-4A67-480F-8245-5E3EBFFB12B4}" type="parTrans" cxnId="{C04AC541-E04A-4C70-98FE-5C215C025234}">
      <dgm:prSet/>
      <dgm:spPr/>
      <dgm:t>
        <a:bodyPr/>
        <a:lstStyle/>
        <a:p>
          <a:endParaRPr lang="uk-UA"/>
        </a:p>
      </dgm:t>
    </dgm:pt>
    <dgm:pt modelId="{6EC56190-A8D2-47F2-9B71-FB0E8B099277}" type="sibTrans" cxnId="{C04AC541-E04A-4C70-98FE-5C215C025234}">
      <dgm:prSet/>
      <dgm:spPr/>
      <dgm:t>
        <a:bodyPr/>
        <a:lstStyle/>
        <a:p>
          <a:endParaRPr lang="uk-UA"/>
        </a:p>
      </dgm:t>
    </dgm:pt>
    <dgm:pt modelId="{5A4BF03A-EB87-4002-A236-F5BB8FA98EAF}">
      <dgm:prSet/>
      <dgm:spPr/>
      <dgm:t>
        <a:bodyPr/>
        <a:lstStyle/>
        <a:p>
          <a:r>
            <a:rPr lang="en-US" b="1" i="0"/>
            <a:t>no_of_weekend_nights: </a:t>
          </a:r>
          <a:r>
            <a:rPr lang="ru-RU" b="0" i="0"/>
            <a:t>Кількість ночей у вихідні (субота або неділя), які гості провели або забронювали для перебування в готелі</a:t>
          </a:r>
          <a:endParaRPr lang="uk-UA"/>
        </a:p>
      </dgm:t>
    </dgm:pt>
    <dgm:pt modelId="{968A1044-8BE8-40C6-A256-9648CD8EAC5B}" type="parTrans" cxnId="{1B435841-22AC-4944-AD06-2254BED79FBC}">
      <dgm:prSet/>
      <dgm:spPr/>
      <dgm:t>
        <a:bodyPr/>
        <a:lstStyle/>
        <a:p>
          <a:endParaRPr lang="uk-UA"/>
        </a:p>
      </dgm:t>
    </dgm:pt>
    <dgm:pt modelId="{70623A27-2523-4AB2-A398-16C36EE7EFD3}" type="sibTrans" cxnId="{1B435841-22AC-4944-AD06-2254BED79FBC}">
      <dgm:prSet/>
      <dgm:spPr/>
      <dgm:t>
        <a:bodyPr/>
        <a:lstStyle/>
        <a:p>
          <a:endParaRPr lang="uk-UA"/>
        </a:p>
      </dgm:t>
    </dgm:pt>
    <dgm:pt modelId="{1EB199CF-89B2-4FDF-8805-D58A5A9439D8}">
      <dgm:prSet/>
      <dgm:spPr/>
      <dgm:t>
        <a:bodyPr/>
        <a:lstStyle/>
        <a:p>
          <a:r>
            <a:rPr lang="en-US" b="1" i="0"/>
            <a:t>no_of_week_nights: </a:t>
          </a:r>
          <a:r>
            <a:rPr lang="ru-RU" b="0" i="0"/>
            <a:t>Кількість ночей у будні (з понеділка по п'ятницю), які гості провели або забронювали для перебування в готелі</a:t>
          </a:r>
          <a:endParaRPr lang="uk-UA"/>
        </a:p>
      </dgm:t>
    </dgm:pt>
    <dgm:pt modelId="{E7F74CA7-6D69-449E-9A86-4C06C38D996A}" type="parTrans" cxnId="{2ADC92E1-A3DB-45B9-AB21-82BF4B28EF5A}">
      <dgm:prSet/>
      <dgm:spPr/>
      <dgm:t>
        <a:bodyPr/>
        <a:lstStyle/>
        <a:p>
          <a:endParaRPr lang="uk-UA"/>
        </a:p>
      </dgm:t>
    </dgm:pt>
    <dgm:pt modelId="{3428A810-26FE-4610-910A-C185CB9C4795}" type="sibTrans" cxnId="{2ADC92E1-A3DB-45B9-AB21-82BF4B28EF5A}">
      <dgm:prSet/>
      <dgm:spPr/>
      <dgm:t>
        <a:bodyPr/>
        <a:lstStyle/>
        <a:p>
          <a:endParaRPr lang="uk-UA"/>
        </a:p>
      </dgm:t>
    </dgm:pt>
    <dgm:pt modelId="{5BBDCFFB-5BD5-4F51-B436-C9D00449A9B9}">
      <dgm:prSet/>
      <dgm:spPr/>
      <dgm:t>
        <a:bodyPr/>
        <a:lstStyle/>
        <a:p>
          <a:r>
            <a:rPr lang="en-US" b="1" i="0"/>
            <a:t>type_of_meal_plan: </a:t>
          </a:r>
          <a:r>
            <a:rPr lang="ru-RU" b="0" i="0"/>
            <a:t>Тип харчування, заброньований клієнтом</a:t>
          </a:r>
          <a:endParaRPr lang="uk-UA"/>
        </a:p>
      </dgm:t>
    </dgm:pt>
    <dgm:pt modelId="{559BA8D7-AF25-4E10-8A36-BBFF6FD82249}" type="parTrans" cxnId="{04B8F1F6-7AAE-478D-8E78-61349FA0562E}">
      <dgm:prSet/>
      <dgm:spPr/>
      <dgm:t>
        <a:bodyPr/>
        <a:lstStyle/>
        <a:p>
          <a:endParaRPr lang="uk-UA"/>
        </a:p>
      </dgm:t>
    </dgm:pt>
    <dgm:pt modelId="{25EAF62A-2E1B-4FC7-9DC0-667BAFF13871}" type="sibTrans" cxnId="{04B8F1F6-7AAE-478D-8E78-61349FA0562E}">
      <dgm:prSet/>
      <dgm:spPr/>
      <dgm:t>
        <a:bodyPr/>
        <a:lstStyle/>
        <a:p>
          <a:endParaRPr lang="uk-UA"/>
        </a:p>
      </dgm:t>
    </dgm:pt>
    <dgm:pt modelId="{6381A24C-5BC1-43BA-B65F-9783EC172E43}">
      <dgm:prSet/>
      <dgm:spPr/>
      <dgm:t>
        <a:bodyPr/>
        <a:lstStyle/>
        <a:p>
          <a:r>
            <a:rPr lang="en-US" b="1" i="0" noProof="1"/>
            <a:t>required_car_parking_space</a:t>
          </a:r>
          <a:r>
            <a:rPr lang="en-US" b="1" i="0" dirty="0"/>
            <a:t>: </a:t>
          </a:r>
          <a:r>
            <a:rPr lang="uk-UA" b="0" i="0" noProof="0" dirty="0"/>
            <a:t>Чи потрібне клієнту місце для паркування автомобіля? (0 - Ні, 1 - Так</a:t>
          </a:r>
          <a:r>
            <a:rPr lang="ru-RU" b="0" i="0" dirty="0"/>
            <a:t>)</a:t>
          </a:r>
          <a:endParaRPr lang="uk-UA" dirty="0"/>
        </a:p>
      </dgm:t>
    </dgm:pt>
    <dgm:pt modelId="{4CB72AA6-293C-42B7-9774-C79BE91D6AB2}" type="parTrans" cxnId="{B4585832-1EF2-4823-B246-B4DF825DAF68}">
      <dgm:prSet/>
      <dgm:spPr/>
      <dgm:t>
        <a:bodyPr/>
        <a:lstStyle/>
        <a:p>
          <a:endParaRPr lang="uk-UA"/>
        </a:p>
      </dgm:t>
    </dgm:pt>
    <dgm:pt modelId="{37A00346-3FB0-49A9-ACB6-28DBE88E7147}" type="sibTrans" cxnId="{B4585832-1EF2-4823-B246-B4DF825DAF68}">
      <dgm:prSet/>
      <dgm:spPr/>
      <dgm:t>
        <a:bodyPr/>
        <a:lstStyle/>
        <a:p>
          <a:endParaRPr lang="uk-UA"/>
        </a:p>
      </dgm:t>
    </dgm:pt>
    <dgm:pt modelId="{95A3637A-4051-4859-A365-F5B0FBB713C0}">
      <dgm:prSet/>
      <dgm:spPr/>
      <dgm:t>
        <a:bodyPr/>
        <a:lstStyle/>
        <a:p>
          <a:r>
            <a:rPr lang="en-US" b="1" i="0" noProof="1"/>
            <a:t>room_type_reserved</a:t>
          </a:r>
          <a:r>
            <a:rPr lang="en-US" b="1" i="0" dirty="0"/>
            <a:t>: </a:t>
          </a:r>
          <a:r>
            <a:rPr lang="ru-RU" b="0" i="0" dirty="0"/>
            <a:t>Тип </a:t>
          </a:r>
          <a:r>
            <a:rPr lang="uk-UA" b="0" i="0" noProof="0" dirty="0"/>
            <a:t>заброньованого номера. Значення закодовані </a:t>
          </a:r>
          <a:r>
            <a:rPr lang="en-US" b="0" i="0" dirty="0"/>
            <a:t>INN </a:t>
          </a:r>
          <a:r>
            <a:rPr lang="uk-UA" b="0" i="0" noProof="0" dirty="0"/>
            <a:t>готелями</a:t>
          </a:r>
          <a:r>
            <a:rPr lang="en-US" b="0" i="0" dirty="0"/>
            <a:t>.</a:t>
          </a:r>
          <a:endParaRPr lang="uk-UA" dirty="0"/>
        </a:p>
      </dgm:t>
    </dgm:pt>
    <dgm:pt modelId="{84335DB6-BBFB-4DBA-9B2C-6B76F752BD71}" type="parTrans" cxnId="{C19CA3BD-F73E-4ABF-940F-99140C906630}">
      <dgm:prSet/>
      <dgm:spPr/>
      <dgm:t>
        <a:bodyPr/>
        <a:lstStyle/>
        <a:p>
          <a:endParaRPr lang="uk-UA"/>
        </a:p>
      </dgm:t>
    </dgm:pt>
    <dgm:pt modelId="{E13AA1C1-BD0A-403F-AAC8-3F8AEA503F8A}" type="sibTrans" cxnId="{C19CA3BD-F73E-4ABF-940F-99140C906630}">
      <dgm:prSet/>
      <dgm:spPr/>
      <dgm:t>
        <a:bodyPr/>
        <a:lstStyle/>
        <a:p>
          <a:endParaRPr lang="uk-UA"/>
        </a:p>
      </dgm:t>
    </dgm:pt>
    <dgm:pt modelId="{A6A90B77-1C37-48B2-B6EA-D44A1CC2D995}">
      <dgm:prSet/>
      <dgm:spPr/>
      <dgm:t>
        <a:bodyPr/>
        <a:lstStyle/>
        <a:p>
          <a:r>
            <a:rPr lang="en-US" b="1" i="0"/>
            <a:t>lead_time: </a:t>
          </a:r>
          <a:r>
            <a:rPr lang="ru-RU" b="0" i="0"/>
            <a:t>Кількість днів між датою бронювання та датою прибуття</a:t>
          </a:r>
          <a:endParaRPr lang="uk-UA"/>
        </a:p>
      </dgm:t>
    </dgm:pt>
    <dgm:pt modelId="{19DEE1A0-AFEC-44C5-A05A-20A7CC98AC57}" type="parTrans" cxnId="{45642BD2-489C-4F8A-A9AF-AD81A0F3F8AF}">
      <dgm:prSet/>
      <dgm:spPr/>
      <dgm:t>
        <a:bodyPr/>
        <a:lstStyle/>
        <a:p>
          <a:endParaRPr lang="uk-UA"/>
        </a:p>
      </dgm:t>
    </dgm:pt>
    <dgm:pt modelId="{7FB537A9-1657-4CBC-8EC9-DF10E8D5C9F7}" type="sibTrans" cxnId="{45642BD2-489C-4F8A-A9AF-AD81A0F3F8AF}">
      <dgm:prSet/>
      <dgm:spPr/>
      <dgm:t>
        <a:bodyPr/>
        <a:lstStyle/>
        <a:p>
          <a:endParaRPr lang="uk-UA"/>
        </a:p>
      </dgm:t>
    </dgm:pt>
    <dgm:pt modelId="{E5C5B475-DB07-4072-83BC-12BA07271E0B}">
      <dgm:prSet/>
      <dgm:spPr/>
      <dgm:t>
        <a:bodyPr/>
        <a:lstStyle/>
        <a:p>
          <a:r>
            <a:rPr lang="en-US" b="1" i="0"/>
            <a:t>arrival_year: </a:t>
          </a:r>
          <a:r>
            <a:rPr lang="ru-RU" b="0" i="0"/>
            <a:t>Рік прибуття</a:t>
          </a:r>
          <a:endParaRPr lang="uk-UA"/>
        </a:p>
      </dgm:t>
    </dgm:pt>
    <dgm:pt modelId="{E5B3AF97-4D5F-4E6E-BA55-D9C744A3FA9C}" type="parTrans" cxnId="{3F1EA35E-205B-4EAF-9269-2CA550123A52}">
      <dgm:prSet/>
      <dgm:spPr/>
      <dgm:t>
        <a:bodyPr/>
        <a:lstStyle/>
        <a:p>
          <a:endParaRPr lang="uk-UA"/>
        </a:p>
      </dgm:t>
    </dgm:pt>
    <dgm:pt modelId="{50D8EE94-1BC1-483F-AB1C-2C92646832F0}" type="sibTrans" cxnId="{3F1EA35E-205B-4EAF-9269-2CA550123A52}">
      <dgm:prSet/>
      <dgm:spPr/>
      <dgm:t>
        <a:bodyPr/>
        <a:lstStyle/>
        <a:p>
          <a:endParaRPr lang="uk-UA"/>
        </a:p>
      </dgm:t>
    </dgm:pt>
    <dgm:pt modelId="{6FEE4916-2089-4795-8817-F22AAD2184C2}">
      <dgm:prSet/>
      <dgm:spPr/>
      <dgm:t>
        <a:bodyPr/>
        <a:lstStyle/>
        <a:p>
          <a:r>
            <a:rPr lang="en-US" b="1" i="0"/>
            <a:t>arrival_month: </a:t>
          </a:r>
          <a:r>
            <a:rPr lang="ru-RU" b="0" i="0"/>
            <a:t>Місяць прибуття</a:t>
          </a:r>
          <a:endParaRPr lang="uk-UA"/>
        </a:p>
      </dgm:t>
    </dgm:pt>
    <dgm:pt modelId="{92A6F897-5EAE-4413-AD50-46F08034A714}" type="parTrans" cxnId="{A6E984E9-7E52-4153-802E-F44B940B20AE}">
      <dgm:prSet/>
      <dgm:spPr/>
      <dgm:t>
        <a:bodyPr/>
        <a:lstStyle/>
        <a:p>
          <a:endParaRPr lang="uk-UA"/>
        </a:p>
      </dgm:t>
    </dgm:pt>
    <dgm:pt modelId="{B90361CE-261F-4536-8BCA-6E69DF41A7D1}" type="sibTrans" cxnId="{A6E984E9-7E52-4153-802E-F44B940B20AE}">
      <dgm:prSet/>
      <dgm:spPr/>
      <dgm:t>
        <a:bodyPr/>
        <a:lstStyle/>
        <a:p>
          <a:endParaRPr lang="uk-UA"/>
        </a:p>
      </dgm:t>
    </dgm:pt>
    <dgm:pt modelId="{47CBD2A9-7E15-4910-A767-D859D5B4E870}">
      <dgm:prSet/>
      <dgm:spPr/>
      <dgm:t>
        <a:bodyPr/>
        <a:lstStyle/>
        <a:p>
          <a:r>
            <a:rPr lang="en-US" b="1" i="0"/>
            <a:t>arrival_date: </a:t>
          </a:r>
          <a:r>
            <a:rPr lang="ru-RU" b="0" i="0"/>
            <a:t>День місяця прибуття</a:t>
          </a:r>
          <a:endParaRPr lang="uk-UA"/>
        </a:p>
      </dgm:t>
    </dgm:pt>
    <dgm:pt modelId="{AE7E9844-CD73-4E7D-B154-10F6CCD0CA8C}" type="parTrans" cxnId="{3E21C609-DC38-456B-A776-4CEAA691FB46}">
      <dgm:prSet/>
      <dgm:spPr/>
      <dgm:t>
        <a:bodyPr/>
        <a:lstStyle/>
        <a:p>
          <a:endParaRPr lang="uk-UA"/>
        </a:p>
      </dgm:t>
    </dgm:pt>
    <dgm:pt modelId="{CF23CF21-D036-4C27-ACAC-6D483890D20B}" type="sibTrans" cxnId="{3E21C609-DC38-456B-A776-4CEAA691FB46}">
      <dgm:prSet/>
      <dgm:spPr/>
      <dgm:t>
        <a:bodyPr/>
        <a:lstStyle/>
        <a:p>
          <a:endParaRPr lang="uk-UA"/>
        </a:p>
      </dgm:t>
    </dgm:pt>
    <dgm:pt modelId="{1ECB2FCC-AEB5-403C-B514-12C4F6BB1672}">
      <dgm:prSet/>
      <dgm:spPr/>
      <dgm:t>
        <a:bodyPr/>
        <a:lstStyle/>
        <a:p>
          <a:r>
            <a:rPr lang="en-US" b="1" i="0"/>
            <a:t>market_segment_type: </a:t>
          </a:r>
          <a:r>
            <a:rPr lang="ru-RU" b="0" i="0"/>
            <a:t>Призначення ринкового сегменту</a:t>
          </a:r>
          <a:endParaRPr lang="uk-UA"/>
        </a:p>
      </dgm:t>
    </dgm:pt>
    <dgm:pt modelId="{5871CA9A-A921-487E-9070-B7B97EE18D12}" type="parTrans" cxnId="{D07DF2F9-8FC0-44BD-929D-080881A6B7A0}">
      <dgm:prSet/>
      <dgm:spPr/>
      <dgm:t>
        <a:bodyPr/>
        <a:lstStyle/>
        <a:p>
          <a:endParaRPr lang="uk-UA"/>
        </a:p>
      </dgm:t>
    </dgm:pt>
    <dgm:pt modelId="{AF19DFB0-D6F4-428C-AA30-0C1B58B0E4EF}" type="sibTrans" cxnId="{D07DF2F9-8FC0-44BD-929D-080881A6B7A0}">
      <dgm:prSet/>
      <dgm:spPr/>
      <dgm:t>
        <a:bodyPr/>
        <a:lstStyle/>
        <a:p>
          <a:endParaRPr lang="uk-UA"/>
        </a:p>
      </dgm:t>
    </dgm:pt>
    <dgm:pt modelId="{3FEE1D32-9BD4-433A-8DB9-0A98599FC13E}">
      <dgm:prSet/>
      <dgm:spPr/>
      <dgm:t>
        <a:bodyPr/>
        <a:lstStyle/>
        <a:p>
          <a:r>
            <a:rPr lang="en-US" b="1" i="0"/>
            <a:t>repeated_guest: </a:t>
          </a:r>
          <a:r>
            <a:rPr lang="ru-RU" b="0" i="0"/>
            <a:t>Чи є клієнт постійним гостем? (0 - Ні, 1 - Так)</a:t>
          </a:r>
          <a:endParaRPr lang="uk-UA"/>
        </a:p>
      </dgm:t>
    </dgm:pt>
    <dgm:pt modelId="{4D47CC52-A1A6-4781-AE26-5F8F17A5D1B1}" type="parTrans" cxnId="{E57AC5ED-862E-46EA-8317-535006D47C9D}">
      <dgm:prSet/>
      <dgm:spPr/>
      <dgm:t>
        <a:bodyPr/>
        <a:lstStyle/>
        <a:p>
          <a:endParaRPr lang="uk-UA"/>
        </a:p>
      </dgm:t>
    </dgm:pt>
    <dgm:pt modelId="{45CF158C-56CA-4284-B645-8A9105B02D0C}" type="sibTrans" cxnId="{E57AC5ED-862E-46EA-8317-535006D47C9D}">
      <dgm:prSet/>
      <dgm:spPr/>
      <dgm:t>
        <a:bodyPr/>
        <a:lstStyle/>
        <a:p>
          <a:endParaRPr lang="uk-UA"/>
        </a:p>
      </dgm:t>
    </dgm:pt>
    <dgm:pt modelId="{6C9A17C1-B63E-4E28-9917-7FA6AC260DCC}">
      <dgm:prSet/>
      <dgm:spPr/>
      <dgm:t>
        <a:bodyPr/>
        <a:lstStyle/>
        <a:p>
          <a:r>
            <a:rPr lang="en-US" b="1" i="0"/>
            <a:t>no_of_previous_cancellations: </a:t>
          </a:r>
          <a:r>
            <a:rPr lang="ru-RU" b="0" i="0"/>
            <a:t>Кількість попередніх бронювань, скасованих клієнтом перед поточним бронюванням</a:t>
          </a:r>
          <a:endParaRPr lang="uk-UA"/>
        </a:p>
      </dgm:t>
    </dgm:pt>
    <dgm:pt modelId="{EB4B4D53-4173-4704-83DF-34CA0A7324BA}" type="parTrans" cxnId="{43A33ED5-1E68-47F1-AC92-49A8318B7285}">
      <dgm:prSet/>
      <dgm:spPr/>
      <dgm:t>
        <a:bodyPr/>
        <a:lstStyle/>
        <a:p>
          <a:endParaRPr lang="uk-UA"/>
        </a:p>
      </dgm:t>
    </dgm:pt>
    <dgm:pt modelId="{4C2441E6-03CD-4074-86EB-EDB5C39FFF5E}" type="sibTrans" cxnId="{43A33ED5-1E68-47F1-AC92-49A8318B7285}">
      <dgm:prSet/>
      <dgm:spPr/>
      <dgm:t>
        <a:bodyPr/>
        <a:lstStyle/>
        <a:p>
          <a:endParaRPr lang="uk-UA"/>
        </a:p>
      </dgm:t>
    </dgm:pt>
    <dgm:pt modelId="{96048915-81EC-4DC4-ADB8-20DF66872825}">
      <dgm:prSet/>
      <dgm:spPr/>
      <dgm:t>
        <a:bodyPr/>
        <a:lstStyle/>
        <a:p>
          <a:r>
            <a:rPr lang="en-US" b="1" i="0"/>
            <a:t>no_of_previous_bookings_not_canceled: </a:t>
          </a:r>
          <a:r>
            <a:rPr lang="ru-RU" b="0" i="0"/>
            <a:t>Кількість попередніх бронювань, не скасованих клієнтом перед поточним бронюванням</a:t>
          </a:r>
          <a:endParaRPr lang="uk-UA"/>
        </a:p>
      </dgm:t>
    </dgm:pt>
    <dgm:pt modelId="{4660BD00-3ADF-4159-800E-11A7EA0D6ACA}" type="parTrans" cxnId="{DCF1176E-0665-4183-B78F-D4EA3237F8C3}">
      <dgm:prSet/>
      <dgm:spPr/>
      <dgm:t>
        <a:bodyPr/>
        <a:lstStyle/>
        <a:p>
          <a:endParaRPr lang="uk-UA"/>
        </a:p>
      </dgm:t>
    </dgm:pt>
    <dgm:pt modelId="{E95523F5-A849-446A-A76A-F581F9D5EEEB}" type="sibTrans" cxnId="{DCF1176E-0665-4183-B78F-D4EA3237F8C3}">
      <dgm:prSet/>
      <dgm:spPr/>
      <dgm:t>
        <a:bodyPr/>
        <a:lstStyle/>
        <a:p>
          <a:endParaRPr lang="uk-UA"/>
        </a:p>
      </dgm:t>
    </dgm:pt>
    <dgm:pt modelId="{335E158A-5C44-4E35-807C-CB4C61272EC7}">
      <dgm:prSet/>
      <dgm:spPr/>
      <dgm:t>
        <a:bodyPr/>
        <a:lstStyle/>
        <a:p>
          <a:r>
            <a:rPr lang="en-US" b="1" i="0" noProof="1"/>
            <a:t>avg_price_per_room</a:t>
          </a:r>
          <a:r>
            <a:rPr lang="en-US" b="1" i="0" dirty="0"/>
            <a:t>: </a:t>
          </a:r>
          <a:r>
            <a:rPr lang="uk-UA" b="0" i="0" noProof="0" dirty="0"/>
            <a:t>Середня ціна за номер на день; ціни на номери динамічні. (в євро)</a:t>
          </a:r>
          <a:endParaRPr lang="uk-UA" noProof="0" dirty="0"/>
        </a:p>
      </dgm:t>
    </dgm:pt>
    <dgm:pt modelId="{883B67CF-B337-4929-AEB6-57233FA54A5E}" type="parTrans" cxnId="{46745BC7-D8D6-4F1F-AEC2-FA42BCDC270E}">
      <dgm:prSet/>
      <dgm:spPr/>
      <dgm:t>
        <a:bodyPr/>
        <a:lstStyle/>
        <a:p>
          <a:endParaRPr lang="uk-UA"/>
        </a:p>
      </dgm:t>
    </dgm:pt>
    <dgm:pt modelId="{06E2B53F-4160-491E-96F9-8B844E889EEE}" type="sibTrans" cxnId="{46745BC7-D8D6-4F1F-AEC2-FA42BCDC270E}">
      <dgm:prSet/>
      <dgm:spPr/>
      <dgm:t>
        <a:bodyPr/>
        <a:lstStyle/>
        <a:p>
          <a:endParaRPr lang="uk-UA"/>
        </a:p>
      </dgm:t>
    </dgm:pt>
    <dgm:pt modelId="{F9E60DED-68FB-4A51-9A9D-E0D1BAE5D93C}">
      <dgm:prSet/>
      <dgm:spPr/>
      <dgm:t>
        <a:bodyPr/>
        <a:lstStyle/>
        <a:p>
          <a:r>
            <a:rPr lang="en-US" b="1" i="0" noProof="1"/>
            <a:t>no_of_special_requests</a:t>
          </a:r>
          <a:r>
            <a:rPr lang="en-US" b="1" i="0" dirty="0"/>
            <a:t>: </a:t>
          </a:r>
          <a:r>
            <a:rPr lang="uk-UA" b="0" i="0" noProof="0" dirty="0"/>
            <a:t>Загальна кількість особливих бажань, зроблених клієнтом (наприклад, високий поверх, вид з номера тощо)</a:t>
          </a:r>
          <a:endParaRPr lang="uk-UA" noProof="0" dirty="0"/>
        </a:p>
      </dgm:t>
    </dgm:pt>
    <dgm:pt modelId="{425DF68E-2674-45CA-97E0-E5B649E73EFB}" type="parTrans" cxnId="{83C19B84-4BCD-4D0E-8B8D-41DE2C909952}">
      <dgm:prSet/>
      <dgm:spPr/>
      <dgm:t>
        <a:bodyPr/>
        <a:lstStyle/>
        <a:p>
          <a:endParaRPr lang="uk-UA"/>
        </a:p>
      </dgm:t>
    </dgm:pt>
    <dgm:pt modelId="{CE202450-D49D-4B09-9615-8436CA5D3935}" type="sibTrans" cxnId="{83C19B84-4BCD-4D0E-8B8D-41DE2C909952}">
      <dgm:prSet/>
      <dgm:spPr/>
      <dgm:t>
        <a:bodyPr/>
        <a:lstStyle/>
        <a:p>
          <a:endParaRPr lang="uk-UA"/>
        </a:p>
      </dgm:t>
    </dgm:pt>
    <dgm:pt modelId="{C3F3B5AC-2A4F-4C9A-9D43-B56001330B5D}" type="pres">
      <dgm:prSet presAssocID="{6C6435EA-A18D-4EF8-A90C-92DC94677F56}" presName="linear" presStyleCnt="0">
        <dgm:presLayoutVars>
          <dgm:animLvl val="lvl"/>
          <dgm:resizeHandles val="exact"/>
        </dgm:presLayoutVars>
      </dgm:prSet>
      <dgm:spPr/>
    </dgm:pt>
    <dgm:pt modelId="{D6F9619E-1C4E-4E60-A82A-7D7AB52415EA}" type="pres">
      <dgm:prSet presAssocID="{848804A6-4B4A-4E33-8631-ED1C1F0EFD41}" presName="parentText" presStyleLbl="node1" presStyleIdx="0" presStyleCnt="18">
        <dgm:presLayoutVars>
          <dgm:chMax val="0"/>
          <dgm:bulletEnabled val="1"/>
        </dgm:presLayoutVars>
      </dgm:prSet>
      <dgm:spPr/>
    </dgm:pt>
    <dgm:pt modelId="{F911C222-381A-45F4-90F8-8272A6B4122F}" type="pres">
      <dgm:prSet presAssocID="{116CEAC5-F4FC-4B46-8E97-4AE5AF0BA176}" presName="spacer" presStyleCnt="0"/>
      <dgm:spPr/>
    </dgm:pt>
    <dgm:pt modelId="{3A1A2D2E-6869-4F04-912F-4D740B8E623B}" type="pres">
      <dgm:prSet presAssocID="{850290FD-897F-4513-BC65-7DA4298FA5B0}" presName="parentText" presStyleLbl="node1" presStyleIdx="1" presStyleCnt="18">
        <dgm:presLayoutVars>
          <dgm:chMax val="0"/>
          <dgm:bulletEnabled val="1"/>
        </dgm:presLayoutVars>
      </dgm:prSet>
      <dgm:spPr/>
    </dgm:pt>
    <dgm:pt modelId="{AEEC52A1-9FCA-447B-BCD5-E6C76E177E22}" type="pres">
      <dgm:prSet presAssocID="{A423D286-47DA-46E6-8B6F-5029930C1967}" presName="spacer" presStyleCnt="0"/>
      <dgm:spPr/>
    </dgm:pt>
    <dgm:pt modelId="{2EECA445-A9E7-4662-8202-2FFE4F3B1B2D}" type="pres">
      <dgm:prSet presAssocID="{271566BC-D4EF-4077-9017-1F04E31D97F2}" presName="parentText" presStyleLbl="node1" presStyleIdx="2" presStyleCnt="18">
        <dgm:presLayoutVars>
          <dgm:chMax val="0"/>
          <dgm:bulletEnabled val="1"/>
        </dgm:presLayoutVars>
      </dgm:prSet>
      <dgm:spPr/>
    </dgm:pt>
    <dgm:pt modelId="{B772637F-1D4B-43A8-9CCD-89C459B682E3}" type="pres">
      <dgm:prSet presAssocID="{6EC56190-A8D2-47F2-9B71-FB0E8B099277}" presName="spacer" presStyleCnt="0"/>
      <dgm:spPr/>
    </dgm:pt>
    <dgm:pt modelId="{6CD35B14-2566-4ECD-AD7E-FB3CB24EA853}" type="pres">
      <dgm:prSet presAssocID="{5A4BF03A-EB87-4002-A236-F5BB8FA98EAF}" presName="parentText" presStyleLbl="node1" presStyleIdx="3" presStyleCnt="18">
        <dgm:presLayoutVars>
          <dgm:chMax val="0"/>
          <dgm:bulletEnabled val="1"/>
        </dgm:presLayoutVars>
      </dgm:prSet>
      <dgm:spPr/>
    </dgm:pt>
    <dgm:pt modelId="{3EC6ECAF-956D-4258-AB0E-9AC1AFDFE480}" type="pres">
      <dgm:prSet presAssocID="{70623A27-2523-4AB2-A398-16C36EE7EFD3}" presName="spacer" presStyleCnt="0"/>
      <dgm:spPr/>
    </dgm:pt>
    <dgm:pt modelId="{1D91FF62-0956-4471-9785-F7029B658D08}" type="pres">
      <dgm:prSet presAssocID="{1EB199CF-89B2-4FDF-8805-D58A5A9439D8}" presName="parentText" presStyleLbl="node1" presStyleIdx="4" presStyleCnt="18">
        <dgm:presLayoutVars>
          <dgm:chMax val="0"/>
          <dgm:bulletEnabled val="1"/>
        </dgm:presLayoutVars>
      </dgm:prSet>
      <dgm:spPr/>
    </dgm:pt>
    <dgm:pt modelId="{3EE7F80D-A598-438A-8660-BF991142C523}" type="pres">
      <dgm:prSet presAssocID="{3428A810-26FE-4610-910A-C185CB9C4795}" presName="spacer" presStyleCnt="0"/>
      <dgm:spPr/>
    </dgm:pt>
    <dgm:pt modelId="{3A75F7E2-9126-4D53-8E93-679E362CEE65}" type="pres">
      <dgm:prSet presAssocID="{5BBDCFFB-5BD5-4F51-B436-C9D00449A9B9}" presName="parentText" presStyleLbl="node1" presStyleIdx="5" presStyleCnt="18">
        <dgm:presLayoutVars>
          <dgm:chMax val="0"/>
          <dgm:bulletEnabled val="1"/>
        </dgm:presLayoutVars>
      </dgm:prSet>
      <dgm:spPr/>
    </dgm:pt>
    <dgm:pt modelId="{084EBBDB-D5A1-4057-9244-5869F30A9F24}" type="pres">
      <dgm:prSet presAssocID="{25EAF62A-2E1B-4FC7-9DC0-667BAFF13871}" presName="spacer" presStyleCnt="0"/>
      <dgm:spPr/>
    </dgm:pt>
    <dgm:pt modelId="{DC8BBE6E-75B4-4BE2-910D-5AC9D0A1AC70}" type="pres">
      <dgm:prSet presAssocID="{6381A24C-5BC1-43BA-B65F-9783EC172E43}" presName="parentText" presStyleLbl="node1" presStyleIdx="6" presStyleCnt="18">
        <dgm:presLayoutVars>
          <dgm:chMax val="0"/>
          <dgm:bulletEnabled val="1"/>
        </dgm:presLayoutVars>
      </dgm:prSet>
      <dgm:spPr/>
    </dgm:pt>
    <dgm:pt modelId="{28066BD7-B4BC-42E1-8507-DE4BBF647983}" type="pres">
      <dgm:prSet presAssocID="{37A00346-3FB0-49A9-ACB6-28DBE88E7147}" presName="spacer" presStyleCnt="0"/>
      <dgm:spPr/>
    </dgm:pt>
    <dgm:pt modelId="{B3B4DCC8-2AEB-496F-9F30-95F98503F30D}" type="pres">
      <dgm:prSet presAssocID="{95A3637A-4051-4859-A365-F5B0FBB713C0}" presName="parentText" presStyleLbl="node1" presStyleIdx="7" presStyleCnt="18">
        <dgm:presLayoutVars>
          <dgm:chMax val="0"/>
          <dgm:bulletEnabled val="1"/>
        </dgm:presLayoutVars>
      </dgm:prSet>
      <dgm:spPr/>
    </dgm:pt>
    <dgm:pt modelId="{F7AB4ECF-8534-4C59-8CC6-DCF41CA9F45B}" type="pres">
      <dgm:prSet presAssocID="{E13AA1C1-BD0A-403F-AAC8-3F8AEA503F8A}" presName="spacer" presStyleCnt="0"/>
      <dgm:spPr/>
    </dgm:pt>
    <dgm:pt modelId="{81311CF4-E8FE-4B2D-AA12-26354CACB146}" type="pres">
      <dgm:prSet presAssocID="{A6A90B77-1C37-48B2-B6EA-D44A1CC2D995}" presName="parentText" presStyleLbl="node1" presStyleIdx="8" presStyleCnt="18">
        <dgm:presLayoutVars>
          <dgm:chMax val="0"/>
          <dgm:bulletEnabled val="1"/>
        </dgm:presLayoutVars>
      </dgm:prSet>
      <dgm:spPr/>
    </dgm:pt>
    <dgm:pt modelId="{98633EDE-FEBA-444A-9563-0C39772A15C7}" type="pres">
      <dgm:prSet presAssocID="{7FB537A9-1657-4CBC-8EC9-DF10E8D5C9F7}" presName="spacer" presStyleCnt="0"/>
      <dgm:spPr/>
    </dgm:pt>
    <dgm:pt modelId="{07A524AA-24A3-41E6-8274-8A009C09CCB9}" type="pres">
      <dgm:prSet presAssocID="{E5C5B475-DB07-4072-83BC-12BA07271E0B}" presName="parentText" presStyleLbl="node1" presStyleIdx="9" presStyleCnt="18">
        <dgm:presLayoutVars>
          <dgm:chMax val="0"/>
          <dgm:bulletEnabled val="1"/>
        </dgm:presLayoutVars>
      </dgm:prSet>
      <dgm:spPr/>
    </dgm:pt>
    <dgm:pt modelId="{B68994C5-9FAA-4205-9EF2-EF03F1F360DB}" type="pres">
      <dgm:prSet presAssocID="{50D8EE94-1BC1-483F-AB1C-2C92646832F0}" presName="spacer" presStyleCnt="0"/>
      <dgm:spPr/>
    </dgm:pt>
    <dgm:pt modelId="{FCC1450E-1473-49C9-82F0-3FC8ACA7DD5F}" type="pres">
      <dgm:prSet presAssocID="{6FEE4916-2089-4795-8817-F22AAD2184C2}" presName="parentText" presStyleLbl="node1" presStyleIdx="10" presStyleCnt="18">
        <dgm:presLayoutVars>
          <dgm:chMax val="0"/>
          <dgm:bulletEnabled val="1"/>
        </dgm:presLayoutVars>
      </dgm:prSet>
      <dgm:spPr/>
    </dgm:pt>
    <dgm:pt modelId="{8202DA0D-621F-4863-86C4-A3665B641868}" type="pres">
      <dgm:prSet presAssocID="{B90361CE-261F-4536-8BCA-6E69DF41A7D1}" presName="spacer" presStyleCnt="0"/>
      <dgm:spPr/>
    </dgm:pt>
    <dgm:pt modelId="{B3CBB946-F0C6-4F1E-AFE4-123A06C8BA13}" type="pres">
      <dgm:prSet presAssocID="{47CBD2A9-7E15-4910-A767-D859D5B4E870}" presName="parentText" presStyleLbl="node1" presStyleIdx="11" presStyleCnt="18">
        <dgm:presLayoutVars>
          <dgm:chMax val="0"/>
          <dgm:bulletEnabled val="1"/>
        </dgm:presLayoutVars>
      </dgm:prSet>
      <dgm:spPr/>
    </dgm:pt>
    <dgm:pt modelId="{BB005F81-57BD-4163-B814-DE1D949B1F22}" type="pres">
      <dgm:prSet presAssocID="{CF23CF21-D036-4C27-ACAC-6D483890D20B}" presName="spacer" presStyleCnt="0"/>
      <dgm:spPr/>
    </dgm:pt>
    <dgm:pt modelId="{180D76B9-1DB8-48C4-91A6-8E3218F20CCF}" type="pres">
      <dgm:prSet presAssocID="{1ECB2FCC-AEB5-403C-B514-12C4F6BB1672}" presName="parentText" presStyleLbl="node1" presStyleIdx="12" presStyleCnt="18">
        <dgm:presLayoutVars>
          <dgm:chMax val="0"/>
          <dgm:bulletEnabled val="1"/>
        </dgm:presLayoutVars>
      </dgm:prSet>
      <dgm:spPr/>
    </dgm:pt>
    <dgm:pt modelId="{F88F53C4-E6F8-40C6-9E0D-F49BDEEB9277}" type="pres">
      <dgm:prSet presAssocID="{AF19DFB0-D6F4-428C-AA30-0C1B58B0E4EF}" presName="spacer" presStyleCnt="0"/>
      <dgm:spPr/>
    </dgm:pt>
    <dgm:pt modelId="{4ABA2ED3-05B8-4FE1-96CD-9EC486EBB800}" type="pres">
      <dgm:prSet presAssocID="{3FEE1D32-9BD4-433A-8DB9-0A98599FC13E}" presName="parentText" presStyleLbl="node1" presStyleIdx="13" presStyleCnt="18">
        <dgm:presLayoutVars>
          <dgm:chMax val="0"/>
          <dgm:bulletEnabled val="1"/>
        </dgm:presLayoutVars>
      </dgm:prSet>
      <dgm:spPr/>
    </dgm:pt>
    <dgm:pt modelId="{904B5CF2-451F-489A-B4AA-600F2B692E42}" type="pres">
      <dgm:prSet presAssocID="{45CF158C-56CA-4284-B645-8A9105B02D0C}" presName="spacer" presStyleCnt="0"/>
      <dgm:spPr/>
    </dgm:pt>
    <dgm:pt modelId="{022A0125-9189-4184-B27B-F6C8BA64B6A1}" type="pres">
      <dgm:prSet presAssocID="{6C9A17C1-B63E-4E28-9917-7FA6AC260DCC}" presName="parentText" presStyleLbl="node1" presStyleIdx="14" presStyleCnt="18">
        <dgm:presLayoutVars>
          <dgm:chMax val="0"/>
          <dgm:bulletEnabled val="1"/>
        </dgm:presLayoutVars>
      </dgm:prSet>
      <dgm:spPr/>
    </dgm:pt>
    <dgm:pt modelId="{92C618A4-A3EB-4E33-943E-BC4C902309DC}" type="pres">
      <dgm:prSet presAssocID="{4C2441E6-03CD-4074-86EB-EDB5C39FFF5E}" presName="spacer" presStyleCnt="0"/>
      <dgm:spPr/>
    </dgm:pt>
    <dgm:pt modelId="{E124190D-4A37-4C09-84A5-92DE345EF7C9}" type="pres">
      <dgm:prSet presAssocID="{96048915-81EC-4DC4-ADB8-20DF66872825}" presName="parentText" presStyleLbl="node1" presStyleIdx="15" presStyleCnt="18">
        <dgm:presLayoutVars>
          <dgm:chMax val="0"/>
          <dgm:bulletEnabled val="1"/>
        </dgm:presLayoutVars>
      </dgm:prSet>
      <dgm:spPr/>
    </dgm:pt>
    <dgm:pt modelId="{9F4F0BD0-1452-400D-B703-61CD1EBC37DF}" type="pres">
      <dgm:prSet presAssocID="{E95523F5-A849-446A-A76A-F581F9D5EEEB}" presName="spacer" presStyleCnt="0"/>
      <dgm:spPr/>
    </dgm:pt>
    <dgm:pt modelId="{AC79A6D6-CC83-4641-BE9A-762906445ADD}" type="pres">
      <dgm:prSet presAssocID="{335E158A-5C44-4E35-807C-CB4C61272EC7}" presName="parentText" presStyleLbl="node1" presStyleIdx="16" presStyleCnt="18">
        <dgm:presLayoutVars>
          <dgm:chMax val="0"/>
          <dgm:bulletEnabled val="1"/>
        </dgm:presLayoutVars>
      </dgm:prSet>
      <dgm:spPr/>
    </dgm:pt>
    <dgm:pt modelId="{913B5644-8AE7-4875-8698-51FEA9471186}" type="pres">
      <dgm:prSet presAssocID="{06E2B53F-4160-491E-96F9-8B844E889EEE}" presName="spacer" presStyleCnt="0"/>
      <dgm:spPr/>
    </dgm:pt>
    <dgm:pt modelId="{C1F6D22D-1FB1-461D-8335-F562A1F76EDE}" type="pres">
      <dgm:prSet presAssocID="{F9E60DED-68FB-4A51-9A9D-E0D1BAE5D93C}" presName="parentText" presStyleLbl="node1" presStyleIdx="17" presStyleCnt="18">
        <dgm:presLayoutVars>
          <dgm:chMax val="0"/>
          <dgm:bulletEnabled val="1"/>
        </dgm:presLayoutVars>
      </dgm:prSet>
      <dgm:spPr/>
    </dgm:pt>
  </dgm:ptLst>
  <dgm:cxnLst>
    <dgm:cxn modelId="{7451D902-AAE1-491D-B034-0E5C4B719C96}" type="presOf" srcId="{E5C5B475-DB07-4072-83BC-12BA07271E0B}" destId="{07A524AA-24A3-41E6-8274-8A009C09CCB9}" srcOrd="0" destOrd="0" presId="urn:microsoft.com/office/officeart/2005/8/layout/vList2"/>
    <dgm:cxn modelId="{B1F55603-B815-438F-8C77-A8D14F833885}" type="presOf" srcId="{96048915-81EC-4DC4-ADB8-20DF66872825}" destId="{E124190D-4A37-4C09-84A5-92DE345EF7C9}" srcOrd="0" destOrd="0" presId="urn:microsoft.com/office/officeart/2005/8/layout/vList2"/>
    <dgm:cxn modelId="{3E21C609-DC38-456B-A776-4CEAA691FB46}" srcId="{6C6435EA-A18D-4EF8-A90C-92DC94677F56}" destId="{47CBD2A9-7E15-4910-A767-D859D5B4E870}" srcOrd="11" destOrd="0" parTransId="{AE7E9844-CD73-4E7D-B154-10F6CCD0CA8C}" sibTransId="{CF23CF21-D036-4C27-ACAC-6D483890D20B}"/>
    <dgm:cxn modelId="{6867ED20-ADE2-4F26-863A-35E8F10E45BD}" type="presOf" srcId="{1EB199CF-89B2-4FDF-8805-D58A5A9439D8}" destId="{1D91FF62-0956-4471-9785-F7029B658D08}" srcOrd="0" destOrd="0" presId="urn:microsoft.com/office/officeart/2005/8/layout/vList2"/>
    <dgm:cxn modelId="{FA610221-5AE2-4EC6-B4AB-6E62710E1A64}" type="presOf" srcId="{3FEE1D32-9BD4-433A-8DB9-0A98599FC13E}" destId="{4ABA2ED3-05B8-4FE1-96CD-9EC486EBB800}" srcOrd="0" destOrd="0" presId="urn:microsoft.com/office/officeart/2005/8/layout/vList2"/>
    <dgm:cxn modelId="{DD213125-2C61-40F0-82A3-48023D457F00}" type="presOf" srcId="{47CBD2A9-7E15-4910-A767-D859D5B4E870}" destId="{B3CBB946-F0C6-4F1E-AFE4-123A06C8BA13}" srcOrd="0" destOrd="0" presId="urn:microsoft.com/office/officeart/2005/8/layout/vList2"/>
    <dgm:cxn modelId="{77F4102E-533E-458A-AFAB-BF3028B2F597}" srcId="{6C6435EA-A18D-4EF8-A90C-92DC94677F56}" destId="{848804A6-4B4A-4E33-8631-ED1C1F0EFD41}" srcOrd="0" destOrd="0" parTransId="{533D9F75-24CD-4773-BB82-5C2334C54742}" sibTransId="{116CEAC5-F4FC-4B46-8E97-4AE5AF0BA176}"/>
    <dgm:cxn modelId="{B4585832-1EF2-4823-B246-B4DF825DAF68}" srcId="{6C6435EA-A18D-4EF8-A90C-92DC94677F56}" destId="{6381A24C-5BC1-43BA-B65F-9783EC172E43}" srcOrd="6" destOrd="0" parTransId="{4CB72AA6-293C-42B7-9774-C79BE91D6AB2}" sibTransId="{37A00346-3FB0-49A9-ACB6-28DBE88E7147}"/>
    <dgm:cxn modelId="{A84E4636-3956-4510-9F1F-DB77FAAB0D94}" srcId="{6C6435EA-A18D-4EF8-A90C-92DC94677F56}" destId="{850290FD-897F-4513-BC65-7DA4298FA5B0}" srcOrd="1" destOrd="0" parTransId="{4407FAC2-4D0E-4A1F-B772-8F8C3922E567}" sibTransId="{A423D286-47DA-46E6-8B6F-5029930C1967}"/>
    <dgm:cxn modelId="{5BC59F5B-B9DD-45FE-B583-FCCEE6B0AE73}" type="presOf" srcId="{95A3637A-4051-4859-A365-F5B0FBB713C0}" destId="{B3B4DCC8-2AEB-496F-9F30-95F98503F30D}" srcOrd="0" destOrd="0" presId="urn:microsoft.com/office/officeart/2005/8/layout/vList2"/>
    <dgm:cxn modelId="{3F1EA35E-205B-4EAF-9269-2CA550123A52}" srcId="{6C6435EA-A18D-4EF8-A90C-92DC94677F56}" destId="{E5C5B475-DB07-4072-83BC-12BA07271E0B}" srcOrd="9" destOrd="0" parTransId="{E5B3AF97-4D5F-4E6E-BA55-D9C744A3FA9C}" sibTransId="{50D8EE94-1BC1-483F-AB1C-2C92646832F0}"/>
    <dgm:cxn modelId="{1B435841-22AC-4944-AD06-2254BED79FBC}" srcId="{6C6435EA-A18D-4EF8-A90C-92DC94677F56}" destId="{5A4BF03A-EB87-4002-A236-F5BB8FA98EAF}" srcOrd="3" destOrd="0" parTransId="{968A1044-8BE8-40C6-A256-9648CD8EAC5B}" sibTransId="{70623A27-2523-4AB2-A398-16C36EE7EFD3}"/>
    <dgm:cxn modelId="{C04AC541-E04A-4C70-98FE-5C215C025234}" srcId="{6C6435EA-A18D-4EF8-A90C-92DC94677F56}" destId="{271566BC-D4EF-4077-9017-1F04E31D97F2}" srcOrd="2" destOrd="0" parTransId="{68AF86D9-4A67-480F-8245-5E3EBFFB12B4}" sibTransId="{6EC56190-A8D2-47F2-9B71-FB0E8B099277}"/>
    <dgm:cxn modelId="{922FC444-FF6D-4D4A-9A9D-76EEB26C08C9}" type="presOf" srcId="{271566BC-D4EF-4077-9017-1F04E31D97F2}" destId="{2EECA445-A9E7-4662-8202-2FFE4F3B1B2D}" srcOrd="0" destOrd="0" presId="urn:microsoft.com/office/officeart/2005/8/layout/vList2"/>
    <dgm:cxn modelId="{1CD64565-F76C-4167-8652-E6635697D5C8}" type="presOf" srcId="{1ECB2FCC-AEB5-403C-B514-12C4F6BB1672}" destId="{180D76B9-1DB8-48C4-91A6-8E3218F20CCF}" srcOrd="0" destOrd="0" presId="urn:microsoft.com/office/officeart/2005/8/layout/vList2"/>
    <dgm:cxn modelId="{F924C94D-0EDF-4FA5-A77D-5FD078DDE4A7}" type="presOf" srcId="{5BBDCFFB-5BD5-4F51-B436-C9D00449A9B9}" destId="{3A75F7E2-9126-4D53-8E93-679E362CEE65}" srcOrd="0" destOrd="0" presId="urn:microsoft.com/office/officeart/2005/8/layout/vList2"/>
    <dgm:cxn modelId="{DCF1176E-0665-4183-B78F-D4EA3237F8C3}" srcId="{6C6435EA-A18D-4EF8-A90C-92DC94677F56}" destId="{96048915-81EC-4DC4-ADB8-20DF66872825}" srcOrd="15" destOrd="0" parTransId="{4660BD00-3ADF-4159-800E-11A7EA0D6ACA}" sibTransId="{E95523F5-A849-446A-A76A-F581F9D5EEEB}"/>
    <dgm:cxn modelId="{A8D88656-8CDB-4E94-B983-B94658BA17D0}" type="presOf" srcId="{850290FD-897F-4513-BC65-7DA4298FA5B0}" destId="{3A1A2D2E-6869-4F04-912F-4D740B8E623B}" srcOrd="0" destOrd="0" presId="urn:microsoft.com/office/officeart/2005/8/layout/vList2"/>
    <dgm:cxn modelId="{83C19B84-4BCD-4D0E-8B8D-41DE2C909952}" srcId="{6C6435EA-A18D-4EF8-A90C-92DC94677F56}" destId="{F9E60DED-68FB-4A51-9A9D-E0D1BAE5D93C}" srcOrd="17" destOrd="0" parTransId="{425DF68E-2674-45CA-97E0-E5B649E73EFB}" sibTransId="{CE202450-D49D-4B09-9615-8436CA5D3935}"/>
    <dgm:cxn modelId="{93BF25B7-0B32-48AA-BE8F-1B0124A58F82}" type="presOf" srcId="{848804A6-4B4A-4E33-8631-ED1C1F0EFD41}" destId="{D6F9619E-1C4E-4E60-A82A-7D7AB52415EA}" srcOrd="0" destOrd="0" presId="urn:microsoft.com/office/officeart/2005/8/layout/vList2"/>
    <dgm:cxn modelId="{903795BB-69BB-4940-9D51-85E5A49269A6}" type="presOf" srcId="{6C6435EA-A18D-4EF8-A90C-92DC94677F56}" destId="{C3F3B5AC-2A4F-4C9A-9D43-B56001330B5D}" srcOrd="0" destOrd="0" presId="urn:microsoft.com/office/officeart/2005/8/layout/vList2"/>
    <dgm:cxn modelId="{61BD9DBD-2A13-4C22-B8BA-21CD24DBD7E0}" type="presOf" srcId="{6FEE4916-2089-4795-8817-F22AAD2184C2}" destId="{FCC1450E-1473-49C9-82F0-3FC8ACA7DD5F}" srcOrd="0" destOrd="0" presId="urn:microsoft.com/office/officeart/2005/8/layout/vList2"/>
    <dgm:cxn modelId="{C19CA3BD-F73E-4ABF-940F-99140C906630}" srcId="{6C6435EA-A18D-4EF8-A90C-92DC94677F56}" destId="{95A3637A-4051-4859-A365-F5B0FBB713C0}" srcOrd="7" destOrd="0" parTransId="{84335DB6-BBFB-4DBA-9B2C-6B76F752BD71}" sibTransId="{E13AA1C1-BD0A-403F-AAC8-3F8AEA503F8A}"/>
    <dgm:cxn modelId="{C3D08CC0-B767-4152-9F37-E8EE9CDF97A1}" type="presOf" srcId="{6381A24C-5BC1-43BA-B65F-9783EC172E43}" destId="{DC8BBE6E-75B4-4BE2-910D-5AC9D0A1AC70}" srcOrd="0" destOrd="0" presId="urn:microsoft.com/office/officeart/2005/8/layout/vList2"/>
    <dgm:cxn modelId="{46745BC7-D8D6-4F1F-AEC2-FA42BCDC270E}" srcId="{6C6435EA-A18D-4EF8-A90C-92DC94677F56}" destId="{335E158A-5C44-4E35-807C-CB4C61272EC7}" srcOrd="16" destOrd="0" parTransId="{883B67CF-B337-4929-AEB6-57233FA54A5E}" sibTransId="{06E2B53F-4160-491E-96F9-8B844E889EEE}"/>
    <dgm:cxn modelId="{DF0A3BC9-4C48-4EEC-A562-4C25ED8284BD}" type="presOf" srcId="{5A4BF03A-EB87-4002-A236-F5BB8FA98EAF}" destId="{6CD35B14-2566-4ECD-AD7E-FB3CB24EA853}" srcOrd="0" destOrd="0" presId="urn:microsoft.com/office/officeart/2005/8/layout/vList2"/>
    <dgm:cxn modelId="{45642BD2-489C-4F8A-A9AF-AD81A0F3F8AF}" srcId="{6C6435EA-A18D-4EF8-A90C-92DC94677F56}" destId="{A6A90B77-1C37-48B2-B6EA-D44A1CC2D995}" srcOrd="8" destOrd="0" parTransId="{19DEE1A0-AFEC-44C5-A05A-20A7CC98AC57}" sibTransId="{7FB537A9-1657-4CBC-8EC9-DF10E8D5C9F7}"/>
    <dgm:cxn modelId="{43A33ED5-1E68-47F1-AC92-49A8318B7285}" srcId="{6C6435EA-A18D-4EF8-A90C-92DC94677F56}" destId="{6C9A17C1-B63E-4E28-9917-7FA6AC260DCC}" srcOrd="14" destOrd="0" parTransId="{EB4B4D53-4173-4704-83DF-34CA0A7324BA}" sibTransId="{4C2441E6-03CD-4074-86EB-EDB5C39FFF5E}"/>
    <dgm:cxn modelId="{A65BE9DF-6A95-4B54-98EC-6EACA995539C}" type="presOf" srcId="{F9E60DED-68FB-4A51-9A9D-E0D1BAE5D93C}" destId="{C1F6D22D-1FB1-461D-8335-F562A1F76EDE}" srcOrd="0" destOrd="0" presId="urn:microsoft.com/office/officeart/2005/8/layout/vList2"/>
    <dgm:cxn modelId="{2ADC92E1-A3DB-45B9-AB21-82BF4B28EF5A}" srcId="{6C6435EA-A18D-4EF8-A90C-92DC94677F56}" destId="{1EB199CF-89B2-4FDF-8805-D58A5A9439D8}" srcOrd="4" destOrd="0" parTransId="{E7F74CA7-6D69-449E-9A86-4C06C38D996A}" sibTransId="{3428A810-26FE-4610-910A-C185CB9C4795}"/>
    <dgm:cxn modelId="{A6E984E9-7E52-4153-802E-F44B940B20AE}" srcId="{6C6435EA-A18D-4EF8-A90C-92DC94677F56}" destId="{6FEE4916-2089-4795-8817-F22AAD2184C2}" srcOrd="10" destOrd="0" parTransId="{92A6F897-5EAE-4413-AD50-46F08034A714}" sibTransId="{B90361CE-261F-4536-8BCA-6E69DF41A7D1}"/>
    <dgm:cxn modelId="{686E02EC-9C13-489C-8CCC-4EE4FB9F475F}" type="presOf" srcId="{335E158A-5C44-4E35-807C-CB4C61272EC7}" destId="{AC79A6D6-CC83-4641-BE9A-762906445ADD}" srcOrd="0" destOrd="0" presId="urn:microsoft.com/office/officeart/2005/8/layout/vList2"/>
    <dgm:cxn modelId="{E57AC5ED-862E-46EA-8317-535006D47C9D}" srcId="{6C6435EA-A18D-4EF8-A90C-92DC94677F56}" destId="{3FEE1D32-9BD4-433A-8DB9-0A98599FC13E}" srcOrd="13" destOrd="0" parTransId="{4D47CC52-A1A6-4781-AE26-5F8F17A5D1B1}" sibTransId="{45CF158C-56CA-4284-B645-8A9105B02D0C}"/>
    <dgm:cxn modelId="{05A2DEED-AF6E-4EAE-A509-F1D214D0236D}" type="presOf" srcId="{A6A90B77-1C37-48B2-B6EA-D44A1CC2D995}" destId="{81311CF4-E8FE-4B2D-AA12-26354CACB146}" srcOrd="0" destOrd="0" presId="urn:microsoft.com/office/officeart/2005/8/layout/vList2"/>
    <dgm:cxn modelId="{04B8F1F6-7AAE-478D-8E78-61349FA0562E}" srcId="{6C6435EA-A18D-4EF8-A90C-92DC94677F56}" destId="{5BBDCFFB-5BD5-4F51-B436-C9D00449A9B9}" srcOrd="5" destOrd="0" parTransId="{559BA8D7-AF25-4E10-8A36-BBFF6FD82249}" sibTransId="{25EAF62A-2E1B-4FC7-9DC0-667BAFF13871}"/>
    <dgm:cxn modelId="{D07DF2F9-8FC0-44BD-929D-080881A6B7A0}" srcId="{6C6435EA-A18D-4EF8-A90C-92DC94677F56}" destId="{1ECB2FCC-AEB5-403C-B514-12C4F6BB1672}" srcOrd="12" destOrd="0" parTransId="{5871CA9A-A921-487E-9070-B7B97EE18D12}" sibTransId="{AF19DFB0-D6F4-428C-AA30-0C1B58B0E4EF}"/>
    <dgm:cxn modelId="{6850B4FC-BA44-48DA-BFA7-F2503F430C9A}" type="presOf" srcId="{6C9A17C1-B63E-4E28-9917-7FA6AC260DCC}" destId="{022A0125-9189-4184-B27B-F6C8BA64B6A1}" srcOrd="0" destOrd="0" presId="urn:microsoft.com/office/officeart/2005/8/layout/vList2"/>
    <dgm:cxn modelId="{4BD4FA24-B4D8-4A96-9422-3AC0BD68F221}" type="presParOf" srcId="{C3F3B5AC-2A4F-4C9A-9D43-B56001330B5D}" destId="{D6F9619E-1C4E-4E60-A82A-7D7AB52415EA}" srcOrd="0" destOrd="0" presId="urn:microsoft.com/office/officeart/2005/8/layout/vList2"/>
    <dgm:cxn modelId="{A514F02B-1D80-4B8F-93A6-D757B89D1491}" type="presParOf" srcId="{C3F3B5AC-2A4F-4C9A-9D43-B56001330B5D}" destId="{F911C222-381A-45F4-90F8-8272A6B4122F}" srcOrd="1" destOrd="0" presId="urn:microsoft.com/office/officeart/2005/8/layout/vList2"/>
    <dgm:cxn modelId="{0DEE41D3-1CF8-4EE5-A5D5-634B3BC7056A}" type="presParOf" srcId="{C3F3B5AC-2A4F-4C9A-9D43-B56001330B5D}" destId="{3A1A2D2E-6869-4F04-912F-4D740B8E623B}" srcOrd="2" destOrd="0" presId="urn:microsoft.com/office/officeart/2005/8/layout/vList2"/>
    <dgm:cxn modelId="{9D479106-7AF3-47FE-A68C-BA3FAA3C4B58}" type="presParOf" srcId="{C3F3B5AC-2A4F-4C9A-9D43-B56001330B5D}" destId="{AEEC52A1-9FCA-447B-BCD5-E6C76E177E22}" srcOrd="3" destOrd="0" presId="urn:microsoft.com/office/officeart/2005/8/layout/vList2"/>
    <dgm:cxn modelId="{0809C6A8-0A81-476D-86EA-2DDE60180B36}" type="presParOf" srcId="{C3F3B5AC-2A4F-4C9A-9D43-B56001330B5D}" destId="{2EECA445-A9E7-4662-8202-2FFE4F3B1B2D}" srcOrd="4" destOrd="0" presId="urn:microsoft.com/office/officeart/2005/8/layout/vList2"/>
    <dgm:cxn modelId="{1F037825-AE9D-4A27-9C2A-29D52E8BE735}" type="presParOf" srcId="{C3F3B5AC-2A4F-4C9A-9D43-B56001330B5D}" destId="{B772637F-1D4B-43A8-9CCD-89C459B682E3}" srcOrd="5" destOrd="0" presId="urn:microsoft.com/office/officeart/2005/8/layout/vList2"/>
    <dgm:cxn modelId="{86468B7E-F0E1-4A34-B412-372FD1C55D54}" type="presParOf" srcId="{C3F3B5AC-2A4F-4C9A-9D43-B56001330B5D}" destId="{6CD35B14-2566-4ECD-AD7E-FB3CB24EA853}" srcOrd="6" destOrd="0" presId="urn:microsoft.com/office/officeart/2005/8/layout/vList2"/>
    <dgm:cxn modelId="{82938E08-E59B-4C89-A259-ED5716427632}" type="presParOf" srcId="{C3F3B5AC-2A4F-4C9A-9D43-B56001330B5D}" destId="{3EC6ECAF-956D-4258-AB0E-9AC1AFDFE480}" srcOrd="7" destOrd="0" presId="urn:microsoft.com/office/officeart/2005/8/layout/vList2"/>
    <dgm:cxn modelId="{7C0A010C-25E1-4F51-A6A4-FAB54C48424C}" type="presParOf" srcId="{C3F3B5AC-2A4F-4C9A-9D43-B56001330B5D}" destId="{1D91FF62-0956-4471-9785-F7029B658D08}" srcOrd="8" destOrd="0" presId="urn:microsoft.com/office/officeart/2005/8/layout/vList2"/>
    <dgm:cxn modelId="{6BCA7E4F-537C-487C-BB8D-E52C1B2C2F3D}" type="presParOf" srcId="{C3F3B5AC-2A4F-4C9A-9D43-B56001330B5D}" destId="{3EE7F80D-A598-438A-8660-BF991142C523}" srcOrd="9" destOrd="0" presId="urn:microsoft.com/office/officeart/2005/8/layout/vList2"/>
    <dgm:cxn modelId="{F0185CFE-9777-4D25-AE43-F23E379D368D}" type="presParOf" srcId="{C3F3B5AC-2A4F-4C9A-9D43-B56001330B5D}" destId="{3A75F7E2-9126-4D53-8E93-679E362CEE65}" srcOrd="10" destOrd="0" presId="urn:microsoft.com/office/officeart/2005/8/layout/vList2"/>
    <dgm:cxn modelId="{8780F19E-7088-4D1B-8693-7CDE9268F269}" type="presParOf" srcId="{C3F3B5AC-2A4F-4C9A-9D43-B56001330B5D}" destId="{084EBBDB-D5A1-4057-9244-5869F30A9F24}" srcOrd="11" destOrd="0" presId="urn:microsoft.com/office/officeart/2005/8/layout/vList2"/>
    <dgm:cxn modelId="{4C352742-D3BC-4009-81C7-095B0776AED5}" type="presParOf" srcId="{C3F3B5AC-2A4F-4C9A-9D43-B56001330B5D}" destId="{DC8BBE6E-75B4-4BE2-910D-5AC9D0A1AC70}" srcOrd="12" destOrd="0" presId="urn:microsoft.com/office/officeart/2005/8/layout/vList2"/>
    <dgm:cxn modelId="{8E6A425A-194D-40E1-A7C2-3FE50E92F6BC}" type="presParOf" srcId="{C3F3B5AC-2A4F-4C9A-9D43-B56001330B5D}" destId="{28066BD7-B4BC-42E1-8507-DE4BBF647983}" srcOrd="13" destOrd="0" presId="urn:microsoft.com/office/officeart/2005/8/layout/vList2"/>
    <dgm:cxn modelId="{3E2FAB92-63A2-4056-831D-BAA2DDDB3ECD}" type="presParOf" srcId="{C3F3B5AC-2A4F-4C9A-9D43-B56001330B5D}" destId="{B3B4DCC8-2AEB-496F-9F30-95F98503F30D}" srcOrd="14" destOrd="0" presId="urn:microsoft.com/office/officeart/2005/8/layout/vList2"/>
    <dgm:cxn modelId="{DC0A8ADE-FCD9-49BC-9196-9E367BCCDE85}" type="presParOf" srcId="{C3F3B5AC-2A4F-4C9A-9D43-B56001330B5D}" destId="{F7AB4ECF-8534-4C59-8CC6-DCF41CA9F45B}" srcOrd="15" destOrd="0" presId="urn:microsoft.com/office/officeart/2005/8/layout/vList2"/>
    <dgm:cxn modelId="{7AD6D0FE-EC2A-43EB-8512-69D6B758ECD9}" type="presParOf" srcId="{C3F3B5AC-2A4F-4C9A-9D43-B56001330B5D}" destId="{81311CF4-E8FE-4B2D-AA12-26354CACB146}" srcOrd="16" destOrd="0" presId="urn:microsoft.com/office/officeart/2005/8/layout/vList2"/>
    <dgm:cxn modelId="{DE2C9B25-4931-4BBB-A01D-4A364A2576C7}" type="presParOf" srcId="{C3F3B5AC-2A4F-4C9A-9D43-B56001330B5D}" destId="{98633EDE-FEBA-444A-9563-0C39772A15C7}" srcOrd="17" destOrd="0" presId="urn:microsoft.com/office/officeart/2005/8/layout/vList2"/>
    <dgm:cxn modelId="{BE9370AA-A8F0-470A-B33A-57F851EF2AE3}" type="presParOf" srcId="{C3F3B5AC-2A4F-4C9A-9D43-B56001330B5D}" destId="{07A524AA-24A3-41E6-8274-8A009C09CCB9}" srcOrd="18" destOrd="0" presId="urn:microsoft.com/office/officeart/2005/8/layout/vList2"/>
    <dgm:cxn modelId="{47386F75-323C-44ED-8E47-797A966FECFA}" type="presParOf" srcId="{C3F3B5AC-2A4F-4C9A-9D43-B56001330B5D}" destId="{B68994C5-9FAA-4205-9EF2-EF03F1F360DB}" srcOrd="19" destOrd="0" presId="urn:microsoft.com/office/officeart/2005/8/layout/vList2"/>
    <dgm:cxn modelId="{6D55D9C9-D3F1-4B29-A994-7F62F8CD3840}" type="presParOf" srcId="{C3F3B5AC-2A4F-4C9A-9D43-B56001330B5D}" destId="{FCC1450E-1473-49C9-82F0-3FC8ACA7DD5F}" srcOrd="20" destOrd="0" presId="urn:microsoft.com/office/officeart/2005/8/layout/vList2"/>
    <dgm:cxn modelId="{C98C9888-7A63-4165-8733-FE989E241350}" type="presParOf" srcId="{C3F3B5AC-2A4F-4C9A-9D43-B56001330B5D}" destId="{8202DA0D-621F-4863-86C4-A3665B641868}" srcOrd="21" destOrd="0" presId="urn:microsoft.com/office/officeart/2005/8/layout/vList2"/>
    <dgm:cxn modelId="{0B293BAF-ED1C-4804-8B38-9D6BCB2896EE}" type="presParOf" srcId="{C3F3B5AC-2A4F-4C9A-9D43-B56001330B5D}" destId="{B3CBB946-F0C6-4F1E-AFE4-123A06C8BA13}" srcOrd="22" destOrd="0" presId="urn:microsoft.com/office/officeart/2005/8/layout/vList2"/>
    <dgm:cxn modelId="{0DFEB56D-39E2-48D3-A749-AB3711135AE6}" type="presParOf" srcId="{C3F3B5AC-2A4F-4C9A-9D43-B56001330B5D}" destId="{BB005F81-57BD-4163-B814-DE1D949B1F22}" srcOrd="23" destOrd="0" presId="urn:microsoft.com/office/officeart/2005/8/layout/vList2"/>
    <dgm:cxn modelId="{608CD765-C188-4894-AA5E-59602F994AF1}" type="presParOf" srcId="{C3F3B5AC-2A4F-4C9A-9D43-B56001330B5D}" destId="{180D76B9-1DB8-48C4-91A6-8E3218F20CCF}" srcOrd="24" destOrd="0" presId="urn:microsoft.com/office/officeart/2005/8/layout/vList2"/>
    <dgm:cxn modelId="{361F18A0-2FEA-4ECA-B955-C434528A8E90}" type="presParOf" srcId="{C3F3B5AC-2A4F-4C9A-9D43-B56001330B5D}" destId="{F88F53C4-E6F8-40C6-9E0D-F49BDEEB9277}" srcOrd="25" destOrd="0" presId="urn:microsoft.com/office/officeart/2005/8/layout/vList2"/>
    <dgm:cxn modelId="{D4AA6C75-C502-42D6-9B7D-90E32E39D318}" type="presParOf" srcId="{C3F3B5AC-2A4F-4C9A-9D43-B56001330B5D}" destId="{4ABA2ED3-05B8-4FE1-96CD-9EC486EBB800}" srcOrd="26" destOrd="0" presId="urn:microsoft.com/office/officeart/2005/8/layout/vList2"/>
    <dgm:cxn modelId="{23B4E1F7-C42A-46BD-B1DF-F1AC7221E1E2}" type="presParOf" srcId="{C3F3B5AC-2A4F-4C9A-9D43-B56001330B5D}" destId="{904B5CF2-451F-489A-B4AA-600F2B692E42}" srcOrd="27" destOrd="0" presId="urn:microsoft.com/office/officeart/2005/8/layout/vList2"/>
    <dgm:cxn modelId="{6B868306-57C3-49D3-88A6-C4071C67550C}" type="presParOf" srcId="{C3F3B5AC-2A4F-4C9A-9D43-B56001330B5D}" destId="{022A0125-9189-4184-B27B-F6C8BA64B6A1}" srcOrd="28" destOrd="0" presId="urn:microsoft.com/office/officeart/2005/8/layout/vList2"/>
    <dgm:cxn modelId="{2C06BD68-22BD-4F71-AE6B-278A0B6F7AE2}" type="presParOf" srcId="{C3F3B5AC-2A4F-4C9A-9D43-B56001330B5D}" destId="{92C618A4-A3EB-4E33-943E-BC4C902309DC}" srcOrd="29" destOrd="0" presId="urn:microsoft.com/office/officeart/2005/8/layout/vList2"/>
    <dgm:cxn modelId="{33D2CEF9-793D-4389-9167-67B757C268EF}" type="presParOf" srcId="{C3F3B5AC-2A4F-4C9A-9D43-B56001330B5D}" destId="{E124190D-4A37-4C09-84A5-92DE345EF7C9}" srcOrd="30" destOrd="0" presId="urn:microsoft.com/office/officeart/2005/8/layout/vList2"/>
    <dgm:cxn modelId="{87EE205B-5204-4D3F-AA3F-3B0AE7BBCA8E}" type="presParOf" srcId="{C3F3B5AC-2A4F-4C9A-9D43-B56001330B5D}" destId="{9F4F0BD0-1452-400D-B703-61CD1EBC37DF}" srcOrd="31" destOrd="0" presId="urn:microsoft.com/office/officeart/2005/8/layout/vList2"/>
    <dgm:cxn modelId="{EC16B6E3-A760-4FC3-97F6-E8638D195158}" type="presParOf" srcId="{C3F3B5AC-2A4F-4C9A-9D43-B56001330B5D}" destId="{AC79A6D6-CC83-4641-BE9A-762906445ADD}" srcOrd="32" destOrd="0" presId="urn:microsoft.com/office/officeart/2005/8/layout/vList2"/>
    <dgm:cxn modelId="{1955E05F-0822-42A6-94E4-DE43893A8EB1}" type="presParOf" srcId="{C3F3B5AC-2A4F-4C9A-9D43-B56001330B5D}" destId="{913B5644-8AE7-4875-8698-51FEA9471186}" srcOrd="33" destOrd="0" presId="urn:microsoft.com/office/officeart/2005/8/layout/vList2"/>
    <dgm:cxn modelId="{9B21A740-EFCA-4743-8143-625030DDED98}" type="presParOf" srcId="{C3F3B5AC-2A4F-4C9A-9D43-B56001330B5D}" destId="{C1F6D22D-1FB1-461D-8335-F562A1F76EDE}" srcOrd="3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9619E-1C4E-4E60-A82A-7D7AB52415EA}">
      <dsp:nvSpPr>
        <dsp:cNvPr id="0" name=""/>
        <dsp:cNvSpPr/>
      </dsp:nvSpPr>
      <dsp:spPr>
        <a:xfrm>
          <a:off x="0" y="25050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id: </a:t>
          </a:r>
          <a:r>
            <a:rPr lang="ru-RU" sz="800" b="0" i="0" kern="1200"/>
            <a:t>унікальний ідентифікатор кожного бронювання</a:t>
          </a:r>
          <a:endParaRPr lang="uk-UA" sz="800" kern="1200"/>
        </a:p>
      </dsp:txBody>
      <dsp:txXfrm>
        <a:off x="9138" y="259640"/>
        <a:ext cx="6568902" cy="168924"/>
      </dsp:txXfrm>
    </dsp:sp>
    <dsp:sp modelId="{3A1A2D2E-6869-4F04-912F-4D740B8E623B}">
      <dsp:nvSpPr>
        <dsp:cNvPr id="0" name=""/>
        <dsp:cNvSpPr/>
      </dsp:nvSpPr>
      <dsp:spPr>
        <a:xfrm>
          <a:off x="0" y="46074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no_of_adults:</a:t>
          </a:r>
          <a:r>
            <a:rPr lang="en-US" sz="800" b="0" i="0" kern="1200"/>
            <a:t> </a:t>
          </a:r>
          <a:r>
            <a:rPr lang="ru-RU" sz="800" b="0" i="0" kern="1200"/>
            <a:t>Кількість дорослих</a:t>
          </a:r>
          <a:endParaRPr lang="uk-UA" sz="800" kern="1200"/>
        </a:p>
      </dsp:txBody>
      <dsp:txXfrm>
        <a:off x="9138" y="469880"/>
        <a:ext cx="6568902" cy="168924"/>
      </dsp:txXfrm>
    </dsp:sp>
    <dsp:sp modelId="{2EECA445-A9E7-4662-8202-2FFE4F3B1B2D}">
      <dsp:nvSpPr>
        <dsp:cNvPr id="0" name=""/>
        <dsp:cNvSpPr/>
      </dsp:nvSpPr>
      <dsp:spPr>
        <a:xfrm>
          <a:off x="0" y="67098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no_of_children: </a:t>
          </a:r>
          <a:r>
            <a:rPr lang="ru-RU" sz="800" b="0" i="0" kern="1200"/>
            <a:t>Кількість дітей</a:t>
          </a:r>
          <a:endParaRPr lang="uk-UA" sz="800" kern="1200"/>
        </a:p>
      </dsp:txBody>
      <dsp:txXfrm>
        <a:off x="9138" y="680120"/>
        <a:ext cx="6568902" cy="168924"/>
      </dsp:txXfrm>
    </dsp:sp>
    <dsp:sp modelId="{6CD35B14-2566-4ECD-AD7E-FB3CB24EA853}">
      <dsp:nvSpPr>
        <dsp:cNvPr id="0" name=""/>
        <dsp:cNvSpPr/>
      </dsp:nvSpPr>
      <dsp:spPr>
        <a:xfrm>
          <a:off x="0" y="88122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no_of_weekend_nights: </a:t>
          </a:r>
          <a:r>
            <a:rPr lang="ru-RU" sz="800" b="0" i="0" kern="1200"/>
            <a:t>Кількість ночей у вихідні (субота або неділя), які гості провели або забронювали для перебування в готелі</a:t>
          </a:r>
          <a:endParaRPr lang="uk-UA" sz="800" kern="1200"/>
        </a:p>
      </dsp:txBody>
      <dsp:txXfrm>
        <a:off x="9138" y="890360"/>
        <a:ext cx="6568902" cy="168924"/>
      </dsp:txXfrm>
    </dsp:sp>
    <dsp:sp modelId="{1D91FF62-0956-4471-9785-F7029B658D08}">
      <dsp:nvSpPr>
        <dsp:cNvPr id="0" name=""/>
        <dsp:cNvSpPr/>
      </dsp:nvSpPr>
      <dsp:spPr>
        <a:xfrm>
          <a:off x="0" y="109146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no_of_week_nights: </a:t>
          </a:r>
          <a:r>
            <a:rPr lang="ru-RU" sz="800" b="0" i="0" kern="1200"/>
            <a:t>Кількість ночей у будні (з понеділка по п'ятницю), які гості провели або забронювали для перебування в готелі</a:t>
          </a:r>
          <a:endParaRPr lang="uk-UA" sz="800" kern="1200"/>
        </a:p>
      </dsp:txBody>
      <dsp:txXfrm>
        <a:off x="9138" y="1100600"/>
        <a:ext cx="6568902" cy="168924"/>
      </dsp:txXfrm>
    </dsp:sp>
    <dsp:sp modelId="{3A75F7E2-9126-4D53-8E93-679E362CEE65}">
      <dsp:nvSpPr>
        <dsp:cNvPr id="0" name=""/>
        <dsp:cNvSpPr/>
      </dsp:nvSpPr>
      <dsp:spPr>
        <a:xfrm>
          <a:off x="0" y="130170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type_of_meal_plan: </a:t>
          </a:r>
          <a:r>
            <a:rPr lang="ru-RU" sz="800" b="0" i="0" kern="1200"/>
            <a:t>Тип харчування, заброньований клієнтом</a:t>
          </a:r>
          <a:endParaRPr lang="uk-UA" sz="800" kern="1200"/>
        </a:p>
      </dsp:txBody>
      <dsp:txXfrm>
        <a:off x="9138" y="1310840"/>
        <a:ext cx="6568902" cy="168924"/>
      </dsp:txXfrm>
    </dsp:sp>
    <dsp:sp modelId="{DC8BBE6E-75B4-4BE2-910D-5AC9D0A1AC70}">
      <dsp:nvSpPr>
        <dsp:cNvPr id="0" name=""/>
        <dsp:cNvSpPr/>
      </dsp:nvSpPr>
      <dsp:spPr>
        <a:xfrm>
          <a:off x="0" y="151194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 noProof="1"/>
            <a:t>required_car_parking_space</a:t>
          </a:r>
          <a:r>
            <a:rPr lang="en-US" sz="800" b="1" i="0" kern="1200" dirty="0"/>
            <a:t>: </a:t>
          </a:r>
          <a:r>
            <a:rPr lang="uk-UA" sz="800" b="0" i="0" kern="1200" noProof="0" dirty="0"/>
            <a:t>Чи потрібне клієнту місце для паркування автомобіля? (0 - Ні, 1 - Так</a:t>
          </a:r>
          <a:r>
            <a:rPr lang="ru-RU" sz="800" b="0" i="0" kern="1200" dirty="0"/>
            <a:t>)</a:t>
          </a:r>
          <a:endParaRPr lang="uk-UA" sz="800" kern="1200" dirty="0"/>
        </a:p>
      </dsp:txBody>
      <dsp:txXfrm>
        <a:off x="9138" y="1521080"/>
        <a:ext cx="6568902" cy="168924"/>
      </dsp:txXfrm>
    </dsp:sp>
    <dsp:sp modelId="{B3B4DCC8-2AEB-496F-9F30-95F98503F30D}">
      <dsp:nvSpPr>
        <dsp:cNvPr id="0" name=""/>
        <dsp:cNvSpPr/>
      </dsp:nvSpPr>
      <dsp:spPr>
        <a:xfrm>
          <a:off x="0" y="172218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 noProof="1"/>
            <a:t>room_type_reserved</a:t>
          </a:r>
          <a:r>
            <a:rPr lang="en-US" sz="800" b="1" i="0" kern="1200" dirty="0"/>
            <a:t>: </a:t>
          </a:r>
          <a:r>
            <a:rPr lang="ru-RU" sz="800" b="0" i="0" kern="1200" dirty="0"/>
            <a:t>Тип </a:t>
          </a:r>
          <a:r>
            <a:rPr lang="uk-UA" sz="800" b="0" i="0" kern="1200" noProof="0" dirty="0"/>
            <a:t>заброньованого номера. Значення закодовані </a:t>
          </a:r>
          <a:r>
            <a:rPr lang="en-US" sz="800" b="0" i="0" kern="1200" dirty="0"/>
            <a:t>INN </a:t>
          </a:r>
          <a:r>
            <a:rPr lang="uk-UA" sz="800" b="0" i="0" kern="1200" noProof="0" dirty="0"/>
            <a:t>готелями</a:t>
          </a:r>
          <a:r>
            <a:rPr lang="en-US" sz="800" b="0" i="0" kern="1200" dirty="0"/>
            <a:t>.</a:t>
          </a:r>
          <a:endParaRPr lang="uk-UA" sz="800" kern="1200" dirty="0"/>
        </a:p>
      </dsp:txBody>
      <dsp:txXfrm>
        <a:off x="9138" y="1731320"/>
        <a:ext cx="6568902" cy="168924"/>
      </dsp:txXfrm>
    </dsp:sp>
    <dsp:sp modelId="{81311CF4-E8FE-4B2D-AA12-26354CACB146}">
      <dsp:nvSpPr>
        <dsp:cNvPr id="0" name=""/>
        <dsp:cNvSpPr/>
      </dsp:nvSpPr>
      <dsp:spPr>
        <a:xfrm>
          <a:off x="0" y="193242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lead_time: </a:t>
          </a:r>
          <a:r>
            <a:rPr lang="ru-RU" sz="800" b="0" i="0" kern="1200"/>
            <a:t>Кількість днів між датою бронювання та датою прибуття</a:t>
          </a:r>
          <a:endParaRPr lang="uk-UA" sz="800" kern="1200"/>
        </a:p>
      </dsp:txBody>
      <dsp:txXfrm>
        <a:off x="9138" y="1941560"/>
        <a:ext cx="6568902" cy="168924"/>
      </dsp:txXfrm>
    </dsp:sp>
    <dsp:sp modelId="{07A524AA-24A3-41E6-8274-8A009C09CCB9}">
      <dsp:nvSpPr>
        <dsp:cNvPr id="0" name=""/>
        <dsp:cNvSpPr/>
      </dsp:nvSpPr>
      <dsp:spPr>
        <a:xfrm>
          <a:off x="0" y="214266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arrival_year: </a:t>
          </a:r>
          <a:r>
            <a:rPr lang="ru-RU" sz="800" b="0" i="0" kern="1200"/>
            <a:t>Рік прибуття</a:t>
          </a:r>
          <a:endParaRPr lang="uk-UA" sz="800" kern="1200"/>
        </a:p>
      </dsp:txBody>
      <dsp:txXfrm>
        <a:off x="9138" y="2151800"/>
        <a:ext cx="6568902" cy="168924"/>
      </dsp:txXfrm>
    </dsp:sp>
    <dsp:sp modelId="{FCC1450E-1473-49C9-82F0-3FC8ACA7DD5F}">
      <dsp:nvSpPr>
        <dsp:cNvPr id="0" name=""/>
        <dsp:cNvSpPr/>
      </dsp:nvSpPr>
      <dsp:spPr>
        <a:xfrm>
          <a:off x="0" y="235290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arrival_month: </a:t>
          </a:r>
          <a:r>
            <a:rPr lang="ru-RU" sz="800" b="0" i="0" kern="1200"/>
            <a:t>Місяць прибуття</a:t>
          </a:r>
          <a:endParaRPr lang="uk-UA" sz="800" kern="1200"/>
        </a:p>
      </dsp:txBody>
      <dsp:txXfrm>
        <a:off x="9138" y="2362040"/>
        <a:ext cx="6568902" cy="168924"/>
      </dsp:txXfrm>
    </dsp:sp>
    <dsp:sp modelId="{B3CBB946-F0C6-4F1E-AFE4-123A06C8BA13}">
      <dsp:nvSpPr>
        <dsp:cNvPr id="0" name=""/>
        <dsp:cNvSpPr/>
      </dsp:nvSpPr>
      <dsp:spPr>
        <a:xfrm>
          <a:off x="0" y="256314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arrival_date: </a:t>
          </a:r>
          <a:r>
            <a:rPr lang="ru-RU" sz="800" b="0" i="0" kern="1200"/>
            <a:t>День місяця прибуття</a:t>
          </a:r>
          <a:endParaRPr lang="uk-UA" sz="800" kern="1200"/>
        </a:p>
      </dsp:txBody>
      <dsp:txXfrm>
        <a:off x="9138" y="2572280"/>
        <a:ext cx="6568902" cy="168924"/>
      </dsp:txXfrm>
    </dsp:sp>
    <dsp:sp modelId="{180D76B9-1DB8-48C4-91A6-8E3218F20CCF}">
      <dsp:nvSpPr>
        <dsp:cNvPr id="0" name=""/>
        <dsp:cNvSpPr/>
      </dsp:nvSpPr>
      <dsp:spPr>
        <a:xfrm>
          <a:off x="0" y="277338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market_segment_type: </a:t>
          </a:r>
          <a:r>
            <a:rPr lang="ru-RU" sz="800" b="0" i="0" kern="1200"/>
            <a:t>Призначення ринкового сегменту</a:t>
          </a:r>
          <a:endParaRPr lang="uk-UA" sz="800" kern="1200"/>
        </a:p>
      </dsp:txBody>
      <dsp:txXfrm>
        <a:off x="9138" y="2782520"/>
        <a:ext cx="6568902" cy="168924"/>
      </dsp:txXfrm>
    </dsp:sp>
    <dsp:sp modelId="{4ABA2ED3-05B8-4FE1-96CD-9EC486EBB800}">
      <dsp:nvSpPr>
        <dsp:cNvPr id="0" name=""/>
        <dsp:cNvSpPr/>
      </dsp:nvSpPr>
      <dsp:spPr>
        <a:xfrm>
          <a:off x="0" y="298362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repeated_guest: </a:t>
          </a:r>
          <a:r>
            <a:rPr lang="ru-RU" sz="800" b="0" i="0" kern="1200"/>
            <a:t>Чи є клієнт постійним гостем? (0 - Ні, 1 - Так)</a:t>
          </a:r>
          <a:endParaRPr lang="uk-UA" sz="800" kern="1200"/>
        </a:p>
      </dsp:txBody>
      <dsp:txXfrm>
        <a:off x="9138" y="2992760"/>
        <a:ext cx="6568902" cy="168924"/>
      </dsp:txXfrm>
    </dsp:sp>
    <dsp:sp modelId="{022A0125-9189-4184-B27B-F6C8BA64B6A1}">
      <dsp:nvSpPr>
        <dsp:cNvPr id="0" name=""/>
        <dsp:cNvSpPr/>
      </dsp:nvSpPr>
      <dsp:spPr>
        <a:xfrm>
          <a:off x="0" y="319386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no_of_previous_cancellations: </a:t>
          </a:r>
          <a:r>
            <a:rPr lang="ru-RU" sz="800" b="0" i="0" kern="1200"/>
            <a:t>Кількість попередніх бронювань, скасованих клієнтом перед поточним бронюванням</a:t>
          </a:r>
          <a:endParaRPr lang="uk-UA" sz="800" kern="1200"/>
        </a:p>
      </dsp:txBody>
      <dsp:txXfrm>
        <a:off x="9138" y="3203000"/>
        <a:ext cx="6568902" cy="168924"/>
      </dsp:txXfrm>
    </dsp:sp>
    <dsp:sp modelId="{E124190D-4A37-4C09-84A5-92DE345EF7C9}">
      <dsp:nvSpPr>
        <dsp:cNvPr id="0" name=""/>
        <dsp:cNvSpPr/>
      </dsp:nvSpPr>
      <dsp:spPr>
        <a:xfrm>
          <a:off x="0" y="340410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/>
            <a:t>no_of_previous_bookings_not_canceled: </a:t>
          </a:r>
          <a:r>
            <a:rPr lang="ru-RU" sz="800" b="0" i="0" kern="1200"/>
            <a:t>Кількість попередніх бронювань, не скасованих клієнтом перед поточним бронюванням</a:t>
          </a:r>
          <a:endParaRPr lang="uk-UA" sz="800" kern="1200"/>
        </a:p>
      </dsp:txBody>
      <dsp:txXfrm>
        <a:off x="9138" y="3413240"/>
        <a:ext cx="6568902" cy="168924"/>
      </dsp:txXfrm>
    </dsp:sp>
    <dsp:sp modelId="{AC79A6D6-CC83-4641-BE9A-762906445ADD}">
      <dsp:nvSpPr>
        <dsp:cNvPr id="0" name=""/>
        <dsp:cNvSpPr/>
      </dsp:nvSpPr>
      <dsp:spPr>
        <a:xfrm>
          <a:off x="0" y="361434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 noProof="1"/>
            <a:t>avg_price_per_room</a:t>
          </a:r>
          <a:r>
            <a:rPr lang="en-US" sz="800" b="1" i="0" kern="1200" dirty="0"/>
            <a:t>: </a:t>
          </a:r>
          <a:r>
            <a:rPr lang="uk-UA" sz="800" b="0" i="0" kern="1200" noProof="0" dirty="0"/>
            <a:t>Середня ціна за номер на день; ціни на номери динамічні. (в євро)</a:t>
          </a:r>
          <a:endParaRPr lang="uk-UA" sz="800" kern="1200" noProof="0" dirty="0"/>
        </a:p>
      </dsp:txBody>
      <dsp:txXfrm>
        <a:off x="9138" y="3623480"/>
        <a:ext cx="6568902" cy="168924"/>
      </dsp:txXfrm>
    </dsp:sp>
    <dsp:sp modelId="{C1F6D22D-1FB1-461D-8335-F562A1F76EDE}">
      <dsp:nvSpPr>
        <dsp:cNvPr id="0" name=""/>
        <dsp:cNvSpPr/>
      </dsp:nvSpPr>
      <dsp:spPr>
        <a:xfrm>
          <a:off x="0" y="3824582"/>
          <a:ext cx="6587178" cy="1872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 noProof="1"/>
            <a:t>no_of_special_requests</a:t>
          </a:r>
          <a:r>
            <a:rPr lang="en-US" sz="800" b="1" i="0" kern="1200" dirty="0"/>
            <a:t>: </a:t>
          </a:r>
          <a:r>
            <a:rPr lang="uk-UA" sz="800" b="0" i="0" kern="1200" noProof="0" dirty="0"/>
            <a:t>Загальна кількість особливих бажань, зроблених клієнтом (наприклад, високий поверх, вид з номера тощо)</a:t>
          </a:r>
          <a:endParaRPr lang="uk-UA" sz="800" kern="1200" noProof="0" dirty="0"/>
        </a:p>
      </dsp:txBody>
      <dsp:txXfrm>
        <a:off x="9138" y="3833720"/>
        <a:ext cx="6568902" cy="168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821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075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386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602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530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442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321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978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635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90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Google Shape;2704;g1f2e6270ebd_0_4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5" name="Google Shape;2705;g1f2e6270ebd_0_4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114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133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847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272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25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1f2e6270ebd_0_4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9" name="Google Shape;2729;g1f2e6270ebd_0_4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496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1f2e6270ebd_0_4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9" name="Google Shape;2729;g1f2e6270ebd_0_4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763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f2e6270ebd_0_4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1f2e6270ebd_0_4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462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f2e6270ebd_0_4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1f2e6270ebd_0_4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462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0662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761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456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0" name="Google Shape;10;p2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 rot="10800000">
            <a:off x="711299" y="4"/>
            <a:ext cx="7721361" cy="453231"/>
            <a:chOff x="713261" y="4150779"/>
            <a:chExt cx="7721361" cy="453231"/>
          </a:xfrm>
        </p:grpSpPr>
        <p:grpSp>
          <p:nvGrpSpPr>
            <p:cNvPr id="103" name="Google Shape;103;p2"/>
            <p:cNvGrpSpPr/>
            <p:nvPr/>
          </p:nvGrpSpPr>
          <p:grpSpPr>
            <a:xfrm>
              <a:off x="713261" y="4150779"/>
              <a:ext cx="4528741" cy="453231"/>
              <a:chOff x="2226811" y="890954"/>
              <a:chExt cx="4528741" cy="453231"/>
            </a:xfrm>
          </p:grpSpPr>
          <p:sp>
            <p:nvSpPr>
              <p:cNvPr id="104" name="Google Shape;104;p2"/>
              <p:cNvSpPr/>
              <p:nvPr/>
            </p:nvSpPr>
            <p:spPr>
              <a:xfrm>
                <a:off x="3450556" y="1155076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3909737" y="1006185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4521241" y="890954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5439602" y="960042"/>
                <a:ext cx="92205" cy="38414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4827361" y="1080063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297865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56677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4368549" y="1066573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5133482" y="1222651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5898415" y="1283418"/>
                <a:ext cx="92205" cy="6076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5745354" y="1188738"/>
                <a:ext cx="92205" cy="15544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6510287" y="1215213"/>
                <a:ext cx="92574" cy="12897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023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23"/>
                    </a:lnTo>
                    <a:lnTo>
                      <a:pt x="0" y="10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6357595" y="1255556"/>
                <a:ext cx="92205" cy="8862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0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03"/>
                    </a:lnTo>
                    <a:lnTo>
                      <a:pt x="0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6663347" y="1236897"/>
                <a:ext cx="92205" cy="1072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85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851"/>
                    </a:lnTo>
                    <a:lnTo>
                      <a:pt x="0" y="8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6204535" y="1126710"/>
                <a:ext cx="92205" cy="2174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72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725"/>
                    </a:lnTo>
                    <a:lnTo>
                      <a:pt x="0" y="17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5286542" y="1168692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4062797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2991744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85624" y="1247992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379503" y="1248118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2532563" y="1183569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3144804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3603617" y="1283040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4215858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4980422" y="1114481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4674301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5592294" y="1306111"/>
                <a:ext cx="92574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6051475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838684" y="1313676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226811" y="1105404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2"/>
            <p:cNvGrpSpPr/>
            <p:nvPr/>
          </p:nvGrpSpPr>
          <p:grpSpPr>
            <a:xfrm>
              <a:off x="5301739" y="4150779"/>
              <a:ext cx="3132883" cy="453231"/>
              <a:chOff x="5301739" y="4150779"/>
              <a:chExt cx="3132883" cy="453231"/>
            </a:xfrm>
          </p:grpSpPr>
          <p:sp>
            <p:nvSpPr>
              <p:cNvPr id="135" name="Google Shape;135;p2"/>
              <p:cNvSpPr/>
              <p:nvPr/>
            </p:nvSpPr>
            <p:spPr>
              <a:xfrm>
                <a:off x="6517641" y="4414901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6974204" y="4266010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7582340" y="4150779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7886592" y="4339888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6365700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6822262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7430029" y="4326398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8190475" y="4482476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8342417" y="4428517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7126146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6061816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5757933" y="4507817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5453681" y="4507943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5605991" y="4443394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621375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6669952" y="4542865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727808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8038534" y="4374306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7734650" y="4565936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909875" y="4573501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301739" y="4365229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6" name="Google Shape;156;p2"/>
          <p:cNvGrpSpPr/>
          <p:nvPr/>
        </p:nvGrpSpPr>
        <p:grpSpPr>
          <a:xfrm>
            <a:off x="711324" y="4690279"/>
            <a:ext cx="7721361" cy="453231"/>
            <a:chOff x="713261" y="4150779"/>
            <a:chExt cx="7721361" cy="453231"/>
          </a:xfrm>
        </p:grpSpPr>
        <p:grpSp>
          <p:nvGrpSpPr>
            <p:cNvPr id="157" name="Google Shape;157;p2"/>
            <p:cNvGrpSpPr/>
            <p:nvPr/>
          </p:nvGrpSpPr>
          <p:grpSpPr>
            <a:xfrm>
              <a:off x="713261" y="4150779"/>
              <a:ext cx="4528741" cy="453231"/>
              <a:chOff x="2226811" y="890954"/>
              <a:chExt cx="4528741" cy="453231"/>
            </a:xfrm>
          </p:grpSpPr>
          <p:sp>
            <p:nvSpPr>
              <p:cNvPr id="158" name="Google Shape;158;p2"/>
              <p:cNvSpPr/>
              <p:nvPr/>
            </p:nvSpPr>
            <p:spPr>
              <a:xfrm>
                <a:off x="3450556" y="1155076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3909737" y="1006185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4521241" y="890954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5439602" y="960042"/>
                <a:ext cx="92205" cy="38414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4827361" y="1080063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3297865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3756677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4368549" y="1066573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133482" y="1222651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5898415" y="1283418"/>
                <a:ext cx="92205" cy="6076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5745354" y="1188738"/>
                <a:ext cx="92205" cy="15544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6510287" y="1215213"/>
                <a:ext cx="92574" cy="12897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023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23"/>
                    </a:lnTo>
                    <a:lnTo>
                      <a:pt x="0" y="10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6357595" y="1255556"/>
                <a:ext cx="92205" cy="8862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0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03"/>
                    </a:lnTo>
                    <a:lnTo>
                      <a:pt x="0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6663347" y="1236897"/>
                <a:ext cx="92205" cy="1072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85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851"/>
                    </a:lnTo>
                    <a:lnTo>
                      <a:pt x="0" y="8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6204535" y="1126710"/>
                <a:ext cx="92205" cy="2174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72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725"/>
                    </a:lnTo>
                    <a:lnTo>
                      <a:pt x="0" y="17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86542" y="1168692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4062797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2991744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2685624" y="1247992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2379503" y="1248118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2532563" y="1183569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3144804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3603617" y="1283040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4215858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4980422" y="1114481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4674301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5592294" y="1306111"/>
                <a:ext cx="92574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6051475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2838684" y="1313676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2226811" y="1105404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2"/>
            <p:cNvGrpSpPr/>
            <p:nvPr/>
          </p:nvGrpSpPr>
          <p:grpSpPr>
            <a:xfrm>
              <a:off x="5301739" y="4150779"/>
              <a:ext cx="3132883" cy="453231"/>
              <a:chOff x="5301739" y="4150779"/>
              <a:chExt cx="3132883" cy="453231"/>
            </a:xfrm>
          </p:grpSpPr>
          <p:sp>
            <p:nvSpPr>
              <p:cNvPr id="189" name="Google Shape;189;p2"/>
              <p:cNvSpPr/>
              <p:nvPr/>
            </p:nvSpPr>
            <p:spPr>
              <a:xfrm>
                <a:off x="6517641" y="4414901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6974204" y="4266010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7582340" y="4150779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7886592" y="4339888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6365700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6822262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7430029" y="4326398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8190475" y="4482476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8342417" y="4428517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7126146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6061816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5757933" y="4507817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5453681" y="4507943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5605991" y="4443394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621375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6669952" y="4542865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727808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8038534" y="4374306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7734650" y="4565936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5909875" y="4573501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5301739" y="4365229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0" name="Google Shape;210;p2"/>
          <p:cNvSpPr txBox="1">
            <a:spLocks noGrp="1"/>
          </p:cNvSpPr>
          <p:nvPr>
            <p:ph type="ctrTitle"/>
          </p:nvPr>
        </p:nvSpPr>
        <p:spPr>
          <a:xfrm>
            <a:off x="713225" y="1570400"/>
            <a:ext cx="7717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2"/>
          <p:cNvSpPr txBox="1">
            <a:spLocks noGrp="1"/>
          </p:cNvSpPr>
          <p:nvPr>
            <p:ph type="subTitle" idx="1"/>
          </p:nvPr>
        </p:nvSpPr>
        <p:spPr>
          <a:xfrm>
            <a:off x="713225" y="3180500"/>
            <a:ext cx="7721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8" name="Google Shape;2248;p22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249" name="Google Shape;2249;p22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22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22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22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22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22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22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22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22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22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22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22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22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22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22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22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22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22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22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22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22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22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2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22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22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22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22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22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22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22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22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22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22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22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22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22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22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22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22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22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22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22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22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22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22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22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22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22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22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22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22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22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22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22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22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22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22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22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22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22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22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22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22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22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22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22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22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22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22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22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22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22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22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22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22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22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22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22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22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22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22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22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22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22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22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22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22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22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22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22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22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22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1" name="Google Shape;2341;p22"/>
          <p:cNvGrpSpPr/>
          <p:nvPr/>
        </p:nvGrpSpPr>
        <p:grpSpPr>
          <a:xfrm rot="10800000" flipH="1">
            <a:off x="-25" y="539501"/>
            <a:ext cx="713204" cy="4057299"/>
            <a:chOff x="-17" y="539499"/>
            <a:chExt cx="453231" cy="4057299"/>
          </a:xfrm>
        </p:grpSpPr>
        <p:sp>
          <p:nvSpPr>
            <p:cNvPr id="2342" name="Google Shape;2342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2" name="Google Shape;2372;p22"/>
          <p:cNvGrpSpPr/>
          <p:nvPr/>
        </p:nvGrpSpPr>
        <p:grpSpPr>
          <a:xfrm>
            <a:off x="-12" y="539500"/>
            <a:ext cx="499460" cy="4057299"/>
            <a:chOff x="-17" y="539499"/>
            <a:chExt cx="453231" cy="4057299"/>
          </a:xfrm>
        </p:grpSpPr>
        <p:sp>
          <p:nvSpPr>
            <p:cNvPr id="2373" name="Google Shape;2373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3" name="Google Shape;2403;p22"/>
          <p:cNvGrpSpPr/>
          <p:nvPr/>
        </p:nvGrpSpPr>
        <p:grpSpPr>
          <a:xfrm flipH="1">
            <a:off x="8430796" y="543100"/>
            <a:ext cx="713204" cy="4057299"/>
            <a:chOff x="-17" y="539499"/>
            <a:chExt cx="453231" cy="4057299"/>
          </a:xfrm>
        </p:grpSpPr>
        <p:sp>
          <p:nvSpPr>
            <p:cNvPr id="2404" name="Google Shape;2404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4" name="Google Shape;2434;p22"/>
          <p:cNvGrpSpPr/>
          <p:nvPr/>
        </p:nvGrpSpPr>
        <p:grpSpPr>
          <a:xfrm rot="10800000">
            <a:off x="8644526" y="543101"/>
            <a:ext cx="499460" cy="4057299"/>
            <a:chOff x="-17" y="539499"/>
            <a:chExt cx="453231" cy="4057299"/>
          </a:xfrm>
        </p:grpSpPr>
        <p:sp>
          <p:nvSpPr>
            <p:cNvPr id="2435" name="Google Shape;2435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6" name="Google Shape;2466;p23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467" name="Google Shape;2467;p23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23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23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23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23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23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23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23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23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23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23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23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23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23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23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23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23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23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23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23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23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23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23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23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23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23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23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23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23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23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23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23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23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23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23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23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23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23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23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23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23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23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23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23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23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23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23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23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23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23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23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23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23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23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23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23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23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23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23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23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23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23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23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23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23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23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23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23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23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23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23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23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23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23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23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23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23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23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23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23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9" name="Google Shape;2559;p23"/>
          <p:cNvGrpSpPr/>
          <p:nvPr/>
        </p:nvGrpSpPr>
        <p:grpSpPr>
          <a:xfrm>
            <a:off x="7980795" y="4448478"/>
            <a:ext cx="1163258" cy="618818"/>
            <a:chOff x="6180480" y="488520"/>
            <a:chExt cx="1135440" cy="1313280"/>
          </a:xfrm>
        </p:grpSpPr>
        <p:sp>
          <p:nvSpPr>
            <p:cNvPr id="2560" name="Google Shape;2560;p23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23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23"/>
            <p:cNvSpPr/>
            <p:nvPr/>
          </p:nvSpPr>
          <p:spPr>
            <a:xfrm>
              <a:off x="7076520" y="794880"/>
              <a:ext cx="90360" cy="368280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23"/>
            <p:cNvSpPr/>
            <p:nvPr/>
          </p:nvSpPr>
          <p:spPr>
            <a:xfrm>
              <a:off x="6927480" y="910440"/>
              <a:ext cx="90000" cy="253080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23"/>
            <p:cNvSpPr/>
            <p:nvPr/>
          </p:nvSpPr>
          <p:spPr>
            <a:xfrm>
              <a:off x="7225920" y="488520"/>
              <a:ext cx="90000" cy="306360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23"/>
            <p:cNvSpPr/>
            <p:nvPr/>
          </p:nvSpPr>
          <p:spPr>
            <a:xfrm>
              <a:off x="6778080" y="910440"/>
              <a:ext cx="90000" cy="621000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23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23"/>
            <p:cNvSpPr/>
            <p:nvPr/>
          </p:nvSpPr>
          <p:spPr>
            <a:xfrm>
              <a:off x="6628680" y="14227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8" name="Google Shape;2568;p23"/>
          <p:cNvGrpSpPr/>
          <p:nvPr/>
        </p:nvGrpSpPr>
        <p:grpSpPr>
          <a:xfrm>
            <a:off x="54301" y="23066"/>
            <a:ext cx="1469010" cy="516564"/>
            <a:chOff x="4687560" y="1801800"/>
            <a:chExt cx="1433880" cy="1767240"/>
          </a:xfrm>
        </p:grpSpPr>
        <p:sp>
          <p:nvSpPr>
            <p:cNvPr id="2569" name="Google Shape;2569;p23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23"/>
            <p:cNvSpPr/>
            <p:nvPr/>
          </p:nvSpPr>
          <p:spPr>
            <a:xfrm>
              <a:off x="6031440" y="1801800"/>
              <a:ext cx="90000" cy="1096920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23"/>
            <p:cNvSpPr/>
            <p:nvPr/>
          </p:nvSpPr>
          <p:spPr>
            <a:xfrm>
              <a:off x="5433840" y="2706120"/>
              <a:ext cx="90000" cy="754200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23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23"/>
            <p:cNvSpPr/>
            <p:nvPr/>
          </p:nvSpPr>
          <p:spPr>
            <a:xfrm>
              <a:off x="5732640" y="2050560"/>
              <a:ext cx="90000" cy="347040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23"/>
            <p:cNvSpPr/>
            <p:nvPr/>
          </p:nvSpPr>
          <p:spPr>
            <a:xfrm>
              <a:off x="5882040" y="2397600"/>
              <a:ext cx="90000" cy="501120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23"/>
            <p:cNvSpPr/>
            <p:nvPr/>
          </p:nvSpPr>
          <p:spPr>
            <a:xfrm>
              <a:off x="4687560" y="3133800"/>
              <a:ext cx="90000" cy="420840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23"/>
            <p:cNvSpPr/>
            <p:nvPr/>
          </p:nvSpPr>
          <p:spPr>
            <a:xfrm>
              <a:off x="4836960" y="2959200"/>
              <a:ext cx="90000" cy="174600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23"/>
            <p:cNvSpPr/>
            <p:nvPr/>
          </p:nvSpPr>
          <p:spPr>
            <a:xfrm>
              <a:off x="5583240" y="2050560"/>
              <a:ext cx="90000" cy="655920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23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3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14" name="Google Shape;214;p3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3"/>
          <p:cNvGrpSpPr/>
          <p:nvPr/>
        </p:nvGrpSpPr>
        <p:grpSpPr>
          <a:xfrm flipH="1">
            <a:off x="122025" y="4917447"/>
            <a:ext cx="4420450" cy="226056"/>
            <a:chOff x="122000" y="4917447"/>
            <a:chExt cx="4420450" cy="226056"/>
          </a:xfrm>
        </p:grpSpPr>
        <p:sp>
          <p:nvSpPr>
            <p:cNvPr id="307" name="Google Shape;307;p3"/>
            <p:cNvSpPr/>
            <p:nvPr/>
          </p:nvSpPr>
          <p:spPr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1018042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1316483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1615283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407008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4004609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510966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3"/>
          <p:cNvGrpSpPr/>
          <p:nvPr/>
        </p:nvGrpSpPr>
        <p:grpSpPr>
          <a:xfrm flipH="1">
            <a:off x="4601525" y="4884626"/>
            <a:ext cx="4420450" cy="258877"/>
            <a:chOff x="4601500" y="4884626"/>
            <a:chExt cx="4420450" cy="258877"/>
          </a:xfrm>
        </p:grpSpPr>
        <p:sp>
          <p:nvSpPr>
            <p:cNvPr id="323" name="Google Shape;323;p3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3"/>
          <p:cNvGrpSpPr/>
          <p:nvPr/>
        </p:nvGrpSpPr>
        <p:grpSpPr>
          <a:xfrm>
            <a:off x="122000" y="4884626"/>
            <a:ext cx="8899950" cy="258877"/>
            <a:chOff x="122000" y="4884626"/>
            <a:chExt cx="8899950" cy="258877"/>
          </a:xfrm>
        </p:grpSpPr>
        <p:grpSp>
          <p:nvGrpSpPr>
            <p:cNvPr id="339" name="Google Shape;339;p3"/>
            <p:cNvGrpSpPr/>
            <p:nvPr/>
          </p:nvGrpSpPr>
          <p:grpSpPr>
            <a:xfrm>
              <a:off x="122000" y="4917447"/>
              <a:ext cx="4420450" cy="226056"/>
              <a:chOff x="122000" y="4917447"/>
              <a:chExt cx="4420450" cy="226056"/>
            </a:xfrm>
          </p:grpSpPr>
          <p:sp>
            <p:nvSpPr>
              <p:cNvPr id="340" name="Google Shape;340;p3"/>
              <p:cNvSpPr/>
              <p:nvPr/>
            </p:nvSpPr>
            <p:spPr>
              <a:xfrm>
                <a:off x="122000" y="5120767"/>
                <a:ext cx="239400" cy="2273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420441" y="5093416"/>
                <a:ext cx="239400" cy="5008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>
                <a:off x="719241" y="5077403"/>
                <a:ext cx="239400" cy="6609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1018042" y="5048825"/>
                <a:ext cx="239400" cy="9467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1316483" y="5020539"/>
                <a:ext cx="239760" cy="12296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1615283" y="5009493"/>
                <a:ext cx="239400" cy="13400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2212525" y="4988980"/>
                <a:ext cx="239400" cy="15452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2809766" y="4980623"/>
                <a:ext cx="239400" cy="16287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3108567" y="4966948"/>
                <a:ext cx="239400" cy="17655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3407008" y="4938486"/>
                <a:ext cx="239400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3705808" y="4945207"/>
                <a:ext cx="239400" cy="19829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4004609" y="4929545"/>
                <a:ext cx="239400" cy="21395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4303050" y="4917447"/>
                <a:ext cx="239400" cy="22605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1914084" y="5026208"/>
                <a:ext cx="239400" cy="11729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2510966" y="5013584"/>
                <a:ext cx="239400" cy="12991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5" name="Google Shape;355;p3"/>
            <p:cNvGrpSpPr/>
            <p:nvPr/>
          </p:nvGrpSpPr>
          <p:grpSpPr>
            <a:xfrm>
              <a:off x="4601500" y="4884626"/>
              <a:ext cx="4420450" cy="258877"/>
              <a:chOff x="4601500" y="4884626"/>
              <a:chExt cx="4420450" cy="258877"/>
            </a:xfrm>
          </p:grpSpPr>
          <p:sp>
            <p:nvSpPr>
              <p:cNvPr id="356" name="Google Shape;356;p3"/>
              <p:cNvSpPr/>
              <p:nvPr/>
            </p:nvSpPr>
            <p:spPr>
              <a:xfrm flipH="1">
                <a:off x="8782550" y="5120767"/>
                <a:ext cx="239400" cy="2273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 flipH="1">
                <a:off x="8484109" y="5093416"/>
                <a:ext cx="239400" cy="5008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"/>
              <p:cNvSpPr/>
              <p:nvPr/>
            </p:nvSpPr>
            <p:spPr>
              <a:xfrm flipH="1">
                <a:off x="8185309" y="5077403"/>
                <a:ext cx="239400" cy="6609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 flipH="1">
                <a:off x="7886508" y="5048825"/>
                <a:ext cx="239400" cy="9467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 flipH="1">
                <a:off x="7587707" y="5020539"/>
                <a:ext cx="239760" cy="12296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 flipH="1">
                <a:off x="7289267" y="5009493"/>
                <a:ext cx="239400" cy="13400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 flipH="1">
                <a:off x="6692025" y="4988980"/>
                <a:ext cx="239400" cy="15452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 flipH="1">
                <a:off x="6094784" y="4980623"/>
                <a:ext cx="239400" cy="16287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 flipH="1">
                <a:off x="5795983" y="4966948"/>
                <a:ext cx="239400" cy="17655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 flipH="1">
                <a:off x="5497542" y="4938486"/>
                <a:ext cx="239400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 flipH="1">
                <a:off x="5198742" y="4945207"/>
                <a:ext cx="239400" cy="19829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 flipH="1">
                <a:off x="4899941" y="4929545"/>
                <a:ext cx="239400" cy="21395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 flipH="1">
                <a:off x="4601500" y="4884626"/>
                <a:ext cx="239400" cy="25887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 flipH="1">
                <a:off x="6990466" y="5026208"/>
                <a:ext cx="239400" cy="11729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 flipH="1">
                <a:off x="6393584" y="5013584"/>
                <a:ext cx="239400" cy="12991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1" name="Google Shape;371;p3"/>
          <p:cNvSpPr txBox="1">
            <a:spLocks noGrp="1"/>
          </p:cNvSpPr>
          <p:nvPr>
            <p:ph type="title"/>
          </p:nvPr>
        </p:nvSpPr>
        <p:spPr>
          <a:xfrm>
            <a:off x="713225" y="2121000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title" idx="2" hasCustomPrompt="1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3"/>
          <p:cNvSpPr txBox="1">
            <a:spLocks noGrp="1"/>
          </p:cNvSpPr>
          <p:nvPr>
            <p:ph type="subTitle" idx="1"/>
          </p:nvPr>
        </p:nvSpPr>
        <p:spPr>
          <a:xfrm>
            <a:off x="713225" y="3630750"/>
            <a:ext cx="77175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5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480" name="Google Shape;480;p5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2" name="Google Shape;57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5"/>
          <p:cNvSpPr txBox="1">
            <a:spLocks noGrp="1"/>
          </p:cNvSpPr>
          <p:nvPr>
            <p:ph type="subTitle" idx="1"/>
          </p:nvPr>
        </p:nvSpPr>
        <p:spPr>
          <a:xfrm>
            <a:off x="5194834" y="3542825"/>
            <a:ext cx="32292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4" name="Google Shape;574;p5"/>
          <p:cNvSpPr txBox="1">
            <a:spLocks noGrp="1"/>
          </p:cNvSpPr>
          <p:nvPr>
            <p:ph type="subTitle" idx="2"/>
          </p:nvPr>
        </p:nvSpPr>
        <p:spPr>
          <a:xfrm>
            <a:off x="720300" y="3542825"/>
            <a:ext cx="32292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5" name="Google Shape;575;p5"/>
          <p:cNvSpPr txBox="1">
            <a:spLocks noGrp="1"/>
          </p:cNvSpPr>
          <p:nvPr>
            <p:ph type="subTitle" idx="3"/>
          </p:nvPr>
        </p:nvSpPr>
        <p:spPr>
          <a:xfrm>
            <a:off x="5194825" y="3122525"/>
            <a:ext cx="3229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576" name="Google Shape;576;p5"/>
          <p:cNvSpPr txBox="1">
            <a:spLocks noGrp="1"/>
          </p:cNvSpPr>
          <p:nvPr>
            <p:ph type="subTitle" idx="4"/>
          </p:nvPr>
        </p:nvSpPr>
        <p:spPr>
          <a:xfrm>
            <a:off x="720000" y="3122525"/>
            <a:ext cx="3229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"/>
          <p:cNvSpPr>
            <a:spLocks noGrp="1"/>
          </p:cNvSpPr>
          <p:nvPr>
            <p:ph type="pic" idx="2"/>
          </p:nvPr>
        </p:nvSpPr>
        <p:spPr>
          <a:xfrm>
            <a:off x="5791200" y="0"/>
            <a:ext cx="33528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82" name="Google Shape;682;p7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683" name="Google Shape;683;p7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5" name="Google Shape;775;p7"/>
          <p:cNvGrpSpPr/>
          <p:nvPr/>
        </p:nvGrpSpPr>
        <p:grpSpPr>
          <a:xfrm>
            <a:off x="171178" y="4694360"/>
            <a:ext cx="398326" cy="275215"/>
            <a:chOff x="4089960" y="2589480"/>
            <a:chExt cx="388800" cy="785880"/>
          </a:xfrm>
        </p:grpSpPr>
        <p:sp>
          <p:nvSpPr>
            <p:cNvPr id="776" name="Google Shape;776;p7"/>
            <p:cNvSpPr/>
            <p:nvPr/>
          </p:nvSpPr>
          <p:spPr>
            <a:xfrm>
              <a:off x="4089960" y="2835360"/>
              <a:ext cx="90360" cy="540000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4388760" y="2589480"/>
              <a:ext cx="90000" cy="420480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4239360" y="2835360"/>
              <a:ext cx="90360" cy="174600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9" name="Google Shape;779;p7"/>
          <p:cNvGrpSpPr/>
          <p:nvPr/>
        </p:nvGrpSpPr>
        <p:grpSpPr>
          <a:xfrm>
            <a:off x="171178" y="107035"/>
            <a:ext cx="398326" cy="337999"/>
            <a:chOff x="4538160" y="2589480"/>
            <a:chExt cx="388800" cy="965160"/>
          </a:xfrm>
        </p:grpSpPr>
        <p:sp>
          <p:nvSpPr>
            <p:cNvPr id="780" name="Google Shape;780;p7"/>
            <p:cNvSpPr/>
            <p:nvPr/>
          </p:nvSpPr>
          <p:spPr>
            <a:xfrm>
              <a:off x="4538160" y="2589480"/>
              <a:ext cx="90000" cy="96516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4687560" y="3133800"/>
              <a:ext cx="90000" cy="420840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4836960" y="2959200"/>
              <a:ext cx="90000" cy="174600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3" name="Google Shape;78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1607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"/>
          <p:cNvSpPr txBox="1">
            <a:spLocks noGrp="1"/>
          </p:cNvSpPr>
          <p:nvPr>
            <p:ph type="subTitle" idx="1"/>
          </p:nvPr>
        </p:nvSpPr>
        <p:spPr>
          <a:xfrm>
            <a:off x="720000" y="1407525"/>
            <a:ext cx="4160700" cy="31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➔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◆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○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◆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◆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8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787" name="Google Shape;787;p8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8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8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8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8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8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8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8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8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8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9" name="Google Shape;879;p8"/>
          <p:cNvSpPr txBox="1">
            <a:spLocks noGrp="1"/>
          </p:cNvSpPr>
          <p:nvPr>
            <p:ph type="title"/>
          </p:nvPr>
        </p:nvSpPr>
        <p:spPr>
          <a:xfrm>
            <a:off x="713250" y="1773450"/>
            <a:ext cx="7717500" cy="15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9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882" name="Google Shape;882;p9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9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9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9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9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9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9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9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9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9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9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9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9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9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9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9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9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9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9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9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9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9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9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4" name="Google Shape;974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" name="Google Shape;1077;p13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078" name="Google Shape;1078;p13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0" name="Google Shape;117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71" name="Google Shape;1171;p13"/>
          <p:cNvGrpSpPr/>
          <p:nvPr/>
        </p:nvGrpSpPr>
        <p:grpSpPr>
          <a:xfrm rot="10800000">
            <a:off x="8690758" y="539499"/>
            <a:ext cx="453231" cy="4057299"/>
            <a:chOff x="-17" y="539499"/>
            <a:chExt cx="453231" cy="4057299"/>
          </a:xfrm>
        </p:grpSpPr>
        <p:sp>
          <p:nvSpPr>
            <p:cNvPr id="1172" name="Google Shape;1172;p13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3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3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3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3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3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3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3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3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3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3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3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3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3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3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3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3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3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3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3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3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3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3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3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3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3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3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3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3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3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1_1"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7" name="Google Shape;1467;p16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468" name="Google Shape;1468;p16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6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6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6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6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6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6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6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6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6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6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6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6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6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6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6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6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6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16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16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16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16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16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6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6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6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6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6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6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6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6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6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6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6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6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6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6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6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6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6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6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6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6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6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6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6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16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16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16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6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6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6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6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16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6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6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6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6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6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6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6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6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16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6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16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16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6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6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6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6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6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6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6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6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6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6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6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6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6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6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6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6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6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6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6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6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0" name="Google Shape;156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1" name="Google Shape;1561;p16"/>
          <p:cNvSpPr txBox="1">
            <a:spLocks noGrp="1"/>
          </p:cNvSpPr>
          <p:nvPr>
            <p:ph type="subTitle" idx="1"/>
          </p:nvPr>
        </p:nvSpPr>
        <p:spPr>
          <a:xfrm>
            <a:off x="1497964" y="1827108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2" name="Google Shape;1562;p16"/>
          <p:cNvSpPr txBox="1">
            <a:spLocks noGrp="1"/>
          </p:cNvSpPr>
          <p:nvPr>
            <p:ph type="subTitle" idx="2"/>
          </p:nvPr>
        </p:nvSpPr>
        <p:spPr>
          <a:xfrm>
            <a:off x="1497964" y="3403253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3" name="Google Shape;1563;p16"/>
          <p:cNvSpPr txBox="1">
            <a:spLocks noGrp="1"/>
          </p:cNvSpPr>
          <p:nvPr>
            <p:ph type="subTitle" idx="3"/>
          </p:nvPr>
        </p:nvSpPr>
        <p:spPr>
          <a:xfrm>
            <a:off x="5350614" y="1827110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4" name="Google Shape;1564;p16"/>
          <p:cNvSpPr txBox="1">
            <a:spLocks noGrp="1"/>
          </p:cNvSpPr>
          <p:nvPr>
            <p:ph type="subTitle" idx="4"/>
          </p:nvPr>
        </p:nvSpPr>
        <p:spPr>
          <a:xfrm>
            <a:off x="5350614" y="3403250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16"/>
          <p:cNvSpPr txBox="1">
            <a:spLocks noGrp="1"/>
          </p:cNvSpPr>
          <p:nvPr>
            <p:ph type="title" idx="5" hasCustomPrompt="1"/>
          </p:nvPr>
        </p:nvSpPr>
        <p:spPr>
          <a:xfrm>
            <a:off x="737886" y="15878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6" name="Google Shape;1566;p16"/>
          <p:cNvSpPr txBox="1">
            <a:spLocks noGrp="1"/>
          </p:cNvSpPr>
          <p:nvPr>
            <p:ph type="title" idx="6" hasCustomPrompt="1"/>
          </p:nvPr>
        </p:nvSpPr>
        <p:spPr>
          <a:xfrm>
            <a:off x="4590537" y="15878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7" name="Google Shape;1567;p16"/>
          <p:cNvSpPr txBox="1">
            <a:spLocks noGrp="1"/>
          </p:cNvSpPr>
          <p:nvPr>
            <p:ph type="title" idx="7" hasCustomPrompt="1"/>
          </p:nvPr>
        </p:nvSpPr>
        <p:spPr>
          <a:xfrm>
            <a:off x="737886" y="31673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8" name="Google Shape;1568;p16"/>
          <p:cNvSpPr txBox="1">
            <a:spLocks noGrp="1"/>
          </p:cNvSpPr>
          <p:nvPr>
            <p:ph type="title" idx="8" hasCustomPrompt="1"/>
          </p:nvPr>
        </p:nvSpPr>
        <p:spPr>
          <a:xfrm>
            <a:off x="4590536" y="3167325"/>
            <a:ext cx="724800" cy="708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16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utfit ExtraBold"/>
              <a:buNone/>
              <a:defRPr sz="3000" b="0"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t>xx%</a:t>
            </a:r>
          </a:p>
        </p:txBody>
      </p:sp>
      <p:sp>
        <p:nvSpPr>
          <p:cNvPr id="1569" name="Google Shape;1569;p16"/>
          <p:cNvSpPr txBox="1">
            <a:spLocks noGrp="1"/>
          </p:cNvSpPr>
          <p:nvPr>
            <p:ph type="subTitle" idx="9"/>
          </p:nvPr>
        </p:nvSpPr>
        <p:spPr>
          <a:xfrm>
            <a:off x="1497964" y="1511625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570" name="Google Shape;1570;p16"/>
          <p:cNvSpPr txBox="1">
            <a:spLocks noGrp="1"/>
          </p:cNvSpPr>
          <p:nvPr>
            <p:ph type="subTitle" idx="13"/>
          </p:nvPr>
        </p:nvSpPr>
        <p:spPr>
          <a:xfrm>
            <a:off x="1497964" y="3091119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571" name="Google Shape;1571;p16"/>
          <p:cNvSpPr txBox="1">
            <a:spLocks noGrp="1"/>
          </p:cNvSpPr>
          <p:nvPr>
            <p:ph type="subTitle" idx="14"/>
          </p:nvPr>
        </p:nvSpPr>
        <p:spPr>
          <a:xfrm>
            <a:off x="5350614" y="1511625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572" name="Google Shape;1572;p16"/>
          <p:cNvSpPr txBox="1">
            <a:spLocks noGrp="1"/>
          </p:cNvSpPr>
          <p:nvPr>
            <p:ph type="subTitle" idx="15"/>
          </p:nvPr>
        </p:nvSpPr>
        <p:spPr>
          <a:xfrm>
            <a:off x="5350614" y="3091123"/>
            <a:ext cx="305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grpSp>
        <p:nvGrpSpPr>
          <p:cNvPr id="1573" name="Google Shape;1573;p16"/>
          <p:cNvGrpSpPr/>
          <p:nvPr/>
        </p:nvGrpSpPr>
        <p:grpSpPr>
          <a:xfrm>
            <a:off x="162681" y="4658602"/>
            <a:ext cx="847201" cy="384141"/>
            <a:chOff x="162681" y="4658602"/>
            <a:chExt cx="847201" cy="384141"/>
          </a:xfrm>
        </p:grpSpPr>
        <p:grpSp>
          <p:nvGrpSpPr>
            <p:cNvPr id="1574" name="Google Shape;1574;p16"/>
            <p:cNvGrpSpPr/>
            <p:nvPr/>
          </p:nvGrpSpPr>
          <p:grpSpPr>
            <a:xfrm>
              <a:off x="611557" y="4658602"/>
              <a:ext cx="398326" cy="384141"/>
              <a:chOff x="5732640" y="1801800"/>
              <a:chExt cx="388800" cy="1096920"/>
            </a:xfrm>
          </p:grpSpPr>
          <p:sp>
            <p:nvSpPr>
              <p:cNvPr id="1575" name="Google Shape;1575;p16"/>
              <p:cNvSpPr/>
              <p:nvPr/>
            </p:nvSpPr>
            <p:spPr>
              <a:xfrm>
                <a:off x="6031440" y="1801800"/>
                <a:ext cx="90000" cy="109692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16"/>
              <p:cNvSpPr/>
              <p:nvPr/>
            </p:nvSpPr>
            <p:spPr>
              <a:xfrm>
                <a:off x="5732640" y="2050560"/>
                <a:ext cx="90000" cy="34704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16"/>
              <p:cNvSpPr/>
              <p:nvPr/>
            </p:nvSpPr>
            <p:spPr>
              <a:xfrm>
                <a:off x="5882040" y="2397600"/>
                <a:ext cx="90000" cy="50112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8" name="Google Shape;1578;p16"/>
            <p:cNvGrpSpPr/>
            <p:nvPr/>
          </p:nvGrpSpPr>
          <p:grpSpPr>
            <a:xfrm>
              <a:off x="162681" y="4658610"/>
              <a:ext cx="398326" cy="275215"/>
              <a:chOff x="4089960" y="2589480"/>
              <a:chExt cx="388800" cy="785880"/>
            </a:xfrm>
          </p:grpSpPr>
          <p:sp>
            <p:nvSpPr>
              <p:cNvPr id="1579" name="Google Shape;1579;p16"/>
              <p:cNvSpPr/>
              <p:nvPr/>
            </p:nvSpPr>
            <p:spPr>
              <a:xfrm>
                <a:off x="4089960" y="2835360"/>
                <a:ext cx="90360" cy="5400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16"/>
              <p:cNvSpPr/>
              <p:nvPr/>
            </p:nvSpPr>
            <p:spPr>
              <a:xfrm>
                <a:off x="4388760" y="2589480"/>
                <a:ext cx="90000" cy="42048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16"/>
              <p:cNvSpPr/>
              <p:nvPr/>
            </p:nvSpPr>
            <p:spPr>
              <a:xfrm>
                <a:off x="4239360" y="2835360"/>
                <a:ext cx="90360" cy="1746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82" name="Google Shape;1582;p16"/>
          <p:cNvGrpSpPr/>
          <p:nvPr/>
        </p:nvGrpSpPr>
        <p:grpSpPr>
          <a:xfrm>
            <a:off x="8102233" y="86275"/>
            <a:ext cx="846137" cy="453229"/>
            <a:chOff x="8102233" y="86275"/>
            <a:chExt cx="846137" cy="453229"/>
          </a:xfrm>
        </p:grpSpPr>
        <p:grpSp>
          <p:nvGrpSpPr>
            <p:cNvPr id="1583" name="Google Shape;1583;p16"/>
            <p:cNvGrpSpPr/>
            <p:nvPr/>
          </p:nvGrpSpPr>
          <p:grpSpPr>
            <a:xfrm>
              <a:off x="8102233" y="86275"/>
              <a:ext cx="397957" cy="453229"/>
              <a:chOff x="4836960" y="2166120"/>
              <a:chExt cx="388440" cy="1294200"/>
            </a:xfrm>
          </p:grpSpPr>
          <p:sp>
            <p:nvSpPr>
              <p:cNvPr id="1584" name="Google Shape;1584;p16"/>
              <p:cNvSpPr/>
              <p:nvPr/>
            </p:nvSpPr>
            <p:spPr>
              <a:xfrm>
                <a:off x="5135040" y="2166120"/>
                <a:ext cx="90360" cy="12942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16"/>
              <p:cNvSpPr/>
              <p:nvPr/>
            </p:nvSpPr>
            <p:spPr>
              <a:xfrm>
                <a:off x="4986000" y="2166120"/>
                <a:ext cx="90360" cy="79272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16"/>
              <p:cNvSpPr/>
              <p:nvPr/>
            </p:nvSpPr>
            <p:spPr>
              <a:xfrm>
                <a:off x="4836960" y="2959200"/>
                <a:ext cx="90000" cy="1746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7" name="Google Shape;1587;p16"/>
            <p:cNvGrpSpPr/>
            <p:nvPr/>
          </p:nvGrpSpPr>
          <p:grpSpPr>
            <a:xfrm>
              <a:off x="8550044" y="216119"/>
              <a:ext cx="398326" cy="193521"/>
              <a:chOff x="6180480" y="1249200"/>
              <a:chExt cx="388800" cy="552600"/>
            </a:xfrm>
          </p:grpSpPr>
          <p:sp>
            <p:nvSpPr>
              <p:cNvPr id="1588" name="Google Shape;1588;p16"/>
              <p:cNvSpPr/>
              <p:nvPr/>
            </p:nvSpPr>
            <p:spPr>
              <a:xfrm>
                <a:off x="6479280" y="1249200"/>
                <a:ext cx="90000" cy="17352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16"/>
              <p:cNvSpPr/>
              <p:nvPr/>
            </p:nvSpPr>
            <p:spPr>
              <a:xfrm>
                <a:off x="6329880" y="1249200"/>
                <a:ext cx="90000" cy="44388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16"/>
              <p:cNvSpPr/>
              <p:nvPr/>
            </p:nvSpPr>
            <p:spPr>
              <a:xfrm>
                <a:off x="6180480" y="1693080"/>
                <a:ext cx="90360" cy="10872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2" r:id="rId9"/>
    <p:sldLayoutId id="2147483668" r:id="rId10"/>
    <p:sldLayoutId id="214748366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p27"/>
          <p:cNvSpPr txBox="1">
            <a:spLocks noGrp="1"/>
          </p:cNvSpPr>
          <p:nvPr>
            <p:ph type="subTitle" idx="1"/>
          </p:nvPr>
        </p:nvSpPr>
        <p:spPr>
          <a:xfrm>
            <a:off x="810228" y="2410384"/>
            <a:ext cx="7721400" cy="2020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Склад команди: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4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Пономаренко Олександр (КМ-12)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4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Борисенко Данило (КМ-11)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4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Земляний Даниїл (КМ-12)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4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Лук'яненко Василь (КМ-13)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4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Заіченко Дамир (КМ-13)</a:t>
            </a:r>
            <a:endParaRPr lang="uk-UA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0" name="Google Shape;2590;p27"/>
          <p:cNvSpPr txBox="1">
            <a:spLocks noGrp="1"/>
          </p:cNvSpPr>
          <p:nvPr>
            <p:ph type="ctrTitle"/>
          </p:nvPr>
        </p:nvSpPr>
        <p:spPr>
          <a:xfrm>
            <a:off x="810228" y="1095935"/>
            <a:ext cx="7646945" cy="1015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500" b="1" dirty="0"/>
              <a:t>Бронювання в готелі</a:t>
            </a:r>
            <a:endParaRPr sz="4500" b="1" dirty="0"/>
          </a:p>
        </p:txBody>
      </p:sp>
      <p:sp>
        <p:nvSpPr>
          <p:cNvPr id="4" name="Google Shape;2590;p27">
            <a:extLst>
              <a:ext uri="{FF2B5EF4-FFF2-40B4-BE49-F238E27FC236}">
                <a16:creationId xmlns:a16="http://schemas.microsoft.com/office/drawing/2014/main" id="{3B320952-CAEA-4141-82E5-05762C0B4D66}"/>
              </a:ext>
            </a:extLst>
          </p:cNvPr>
          <p:cNvSpPr txBox="1">
            <a:spLocks/>
          </p:cNvSpPr>
          <p:nvPr/>
        </p:nvSpPr>
        <p:spPr>
          <a:xfrm>
            <a:off x="686827" y="597736"/>
            <a:ext cx="7646945" cy="697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uk-UA" sz="2400" dirty="0"/>
              <a:t>Груповий проект з аналізу даних </a:t>
            </a:r>
            <a:r>
              <a:rPr lang="en-US" sz="2400" dirty="0"/>
              <a:t> </a:t>
            </a:r>
            <a:endParaRPr lang="uk-UA" sz="2400" dirty="0"/>
          </a:p>
          <a:p>
            <a:r>
              <a:rPr lang="ru-RU" sz="2400" dirty="0"/>
              <a:t>(</a:t>
            </a:r>
            <a:r>
              <a:rPr lang="uk-UA" sz="2400" noProof="1"/>
              <a:t>Лаб</a:t>
            </a:r>
            <a:r>
              <a:rPr lang="uk-UA" sz="2400" dirty="0"/>
              <a:t> </a:t>
            </a:r>
            <a:r>
              <a:rPr lang="en-US" sz="2400" dirty="0"/>
              <a:t>3</a:t>
            </a:r>
            <a:r>
              <a:rPr lang="uk-UA" sz="2400" dirty="0"/>
              <a:t>. Регресійний аналіз</a:t>
            </a:r>
            <a:r>
              <a:rPr lang="ru-RU" sz="2400" dirty="0"/>
              <a:t>)</a:t>
            </a:r>
            <a:endParaRPr lang="ru-RU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EBB4CED7-5D2D-4588-814C-9B56E5D1BEE0}"/>
              </a:ext>
            </a:extLst>
          </p:cNvPr>
          <p:cNvSpPr/>
          <p:nvPr/>
        </p:nvSpPr>
        <p:spPr>
          <a:xfrm>
            <a:off x="6538532" y="1816500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C5DF5BB8-30FE-4A3E-A930-CB33F826B0D3}"/>
              </a:ext>
            </a:extLst>
          </p:cNvPr>
          <p:cNvSpPr/>
          <p:nvPr/>
        </p:nvSpPr>
        <p:spPr>
          <a:xfrm>
            <a:off x="1535775" y="1816500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909888" y="0"/>
            <a:ext cx="6391829" cy="10861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/>
              <a:t>Що впливає на появу особливих побажань?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45986" y="317681"/>
            <a:ext cx="960130" cy="965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01</a:t>
            </a:r>
            <a:endParaRPr sz="48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77977" y="158489"/>
            <a:ext cx="302962" cy="374026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356204" y="1168096"/>
            <a:ext cx="359142" cy="253305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E0890B08-5053-4035-8689-D2DB5DA467AD}"/>
              </a:ext>
            </a:extLst>
          </p:cNvPr>
          <p:cNvSpPr txBox="1">
            <a:spLocks/>
          </p:cNvSpPr>
          <p:nvPr/>
        </p:nvSpPr>
        <p:spPr>
          <a:xfrm>
            <a:off x="8274426" y="4473192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№10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3D87CA-2FD3-4CEE-89B2-EA529EB5C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612" y="1119258"/>
            <a:ext cx="5781583" cy="3568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A57C6F-2924-4E13-B80D-B924BE4D6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611" y="1119258"/>
            <a:ext cx="5762505" cy="35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59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2921156" y="0"/>
            <a:ext cx="6222844" cy="4672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b="1" dirty="0">
                <a:solidFill>
                  <a:schemeClr val="accent6">
                    <a:lumMod val="65000"/>
                  </a:schemeClr>
                </a:solidFill>
              </a:rPr>
              <a:t>Що впливає на появу особливих побажань?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77341" y="297845"/>
            <a:ext cx="749234" cy="7531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01</a:t>
            </a:r>
            <a:endParaRPr sz="36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63499" y="90759"/>
            <a:ext cx="335480" cy="414172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027412" y="819320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1D94D50A-E51A-4847-9301-46D17BDAD702}"/>
              </a:ext>
            </a:extLst>
          </p:cNvPr>
          <p:cNvSpPr txBox="1">
            <a:spLocks/>
          </p:cNvSpPr>
          <p:nvPr/>
        </p:nvSpPr>
        <p:spPr>
          <a:xfrm>
            <a:off x="8217318" y="4485133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№14</a:t>
            </a:r>
          </a:p>
        </p:txBody>
      </p:sp>
      <p:sp>
        <p:nvSpPr>
          <p:cNvPr id="15" name="Google Shape;2692;p31">
            <a:extLst>
              <a:ext uri="{FF2B5EF4-FFF2-40B4-BE49-F238E27FC236}">
                <a16:creationId xmlns:a16="http://schemas.microsoft.com/office/drawing/2014/main" id="{4B2F7E4F-1AB6-4434-8D5D-C24229366993}"/>
              </a:ext>
            </a:extLst>
          </p:cNvPr>
          <p:cNvSpPr txBox="1">
            <a:spLocks/>
          </p:cNvSpPr>
          <p:nvPr/>
        </p:nvSpPr>
        <p:spPr>
          <a:xfrm>
            <a:off x="1425738" y="332514"/>
            <a:ext cx="4100451" cy="54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2000" b="1" dirty="0"/>
              <a:t>Множинне тестування</a:t>
            </a:r>
            <a:endParaRPr lang="uk-UA" sz="12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B5F935-FE9B-44E4-8310-30EAB3FF7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62" y="1970546"/>
            <a:ext cx="6423608" cy="17914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Google Shape;2692;p31">
            <a:extLst>
              <a:ext uri="{FF2B5EF4-FFF2-40B4-BE49-F238E27FC236}">
                <a16:creationId xmlns:a16="http://schemas.microsoft.com/office/drawing/2014/main" id="{65FD7715-13D1-4E15-BF4E-C50591969D95}"/>
              </a:ext>
            </a:extLst>
          </p:cNvPr>
          <p:cNvSpPr txBox="1">
            <a:spLocks/>
          </p:cNvSpPr>
          <p:nvPr/>
        </p:nvSpPr>
        <p:spPr>
          <a:xfrm>
            <a:off x="598979" y="1098034"/>
            <a:ext cx="7314850" cy="662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1) Протестуємо гіпотезу </a:t>
            </a:r>
            <a:r>
              <a:rPr lang="en-US" sz="1600" b="1" dirty="0"/>
              <a:t>H</a:t>
            </a:r>
            <a:r>
              <a:rPr lang="uk-UA" sz="1000" b="1" dirty="0"/>
              <a:t>0</a:t>
            </a:r>
            <a:r>
              <a:rPr lang="en-US" sz="1600" b="1" dirty="0"/>
              <a:t>:</a:t>
            </a:r>
            <a:r>
              <a:rPr lang="uk-UA" sz="1600" b="1" dirty="0"/>
              <a:t> середня</a:t>
            </a:r>
            <a:r>
              <a:rPr lang="en-US" sz="1600" b="1" dirty="0"/>
              <a:t> </a:t>
            </a:r>
            <a:r>
              <a:rPr lang="uk-UA" sz="1600" b="1" dirty="0"/>
              <a:t>кількість людей в різних кімнатах однакова</a:t>
            </a:r>
            <a:endParaRPr lang="uk-UA" sz="1200" b="1" dirty="0"/>
          </a:p>
        </p:txBody>
      </p:sp>
    </p:spTree>
    <p:extLst>
      <p:ext uri="{BB962C8B-B14F-4D97-AF65-F5344CB8AC3E}">
        <p14:creationId xmlns:p14="http://schemas.microsoft.com/office/powerpoint/2010/main" val="3731279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2921156" y="0"/>
            <a:ext cx="6222844" cy="4672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b="1" dirty="0">
                <a:solidFill>
                  <a:schemeClr val="accent6">
                    <a:lumMod val="65000"/>
                  </a:schemeClr>
                </a:solidFill>
              </a:rPr>
              <a:t>Що впливає на появу особливих побажань?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77341" y="297845"/>
            <a:ext cx="749234" cy="7531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01</a:t>
            </a:r>
            <a:endParaRPr sz="36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63499" y="90759"/>
            <a:ext cx="335480" cy="414172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027412" y="819320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1D94D50A-E51A-4847-9301-46D17BDAD702}"/>
              </a:ext>
            </a:extLst>
          </p:cNvPr>
          <p:cNvSpPr txBox="1">
            <a:spLocks/>
          </p:cNvSpPr>
          <p:nvPr/>
        </p:nvSpPr>
        <p:spPr>
          <a:xfrm>
            <a:off x="8217318" y="4485133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№16</a:t>
            </a:r>
          </a:p>
        </p:txBody>
      </p:sp>
      <p:sp>
        <p:nvSpPr>
          <p:cNvPr id="15" name="Google Shape;2692;p31">
            <a:extLst>
              <a:ext uri="{FF2B5EF4-FFF2-40B4-BE49-F238E27FC236}">
                <a16:creationId xmlns:a16="http://schemas.microsoft.com/office/drawing/2014/main" id="{4B2F7E4F-1AB6-4434-8D5D-C24229366993}"/>
              </a:ext>
            </a:extLst>
          </p:cNvPr>
          <p:cNvSpPr txBox="1">
            <a:spLocks/>
          </p:cNvSpPr>
          <p:nvPr/>
        </p:nvSpPr>
        <p:spPr>
          <a:xfrm>
            <a:off x="1613594" y="510997"/>
            <a:ext cx="4100451" cy="54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2400" b="1" dirty="0"/>
              <a:t>Висновки</a:t>
            </a:r>
            <a:endParaRPr lang="uk-UA" sz="1400" b="1" dirty="0"/>
          </a:p>
        </p:txBody>
      </p:sp>
      <p:sp>
        <p:nvSpPr>
          <p:cNvPr id="22" name="Google Shape;2692;p31">
            <a:extLst>
              <a:ext uri="{FF2B5EF4-FFF2-40B4-BE49-F238E27FC236}">
                <a16:creationId xmlns:a16="http://schemas.microsoft.com/office/drawing/2014/main" id="{65FD7715-13D1-4E15-BF4E-C50591969D95}"/>
              </a:ext>
            </a:extLst>
          </p:cNvPr>
          <p:cNvSpPr txBox="1">
            <a:spLocks/>
          </p:cNvSpPr>
          <p:nvPr/>
        </p:nvSpPr>
        <p:spPr>
          <a:xfrm>
            <a:off x="598979" y="1456334"/>
            <a:ext cx="7314850" cy="2783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- 6 та 7 типи кімнат найчастіше бронюють сім’ї з 1-3 дітьми</a:t>
            </a:r>
          </a:p>
          <a:p>
            <a:pPr algn="l"/>
            <a:r>
              <a:rPr lang="uk-UA" sz="1600" b="1" dirty="0"/>
              <a:t>- загалом ніякому конкретному плану харчування перевагу не надають </a:t>
            </a:r>
          </a:p>
          <a:p>
            <a:pPr algn="l"/>
            <a:r>
              <a:rPr lang="uk-UA" sz="1600" b="1" dirty="0"/>
              <a:t>- </a:t>
            </a:r>
            <a:r>
              <a:rPr lang="en-US" sz="1600" b="1" dirty="0"/>
              <a:t>Full-Board </a:t>
            </a:r>
            <a:r>
              <a:rPr lang="uk-UA" sz="1600" b="1" dirty="0"/>
              <a:t>з певних причин умисно уникають. На 36 тисяч записів існує тільки одне бронювання, де було обрано дану опцію</a:t>
            </a:r>
          </a:p>
          <a:p>
            <a:pPr algn="l"/>
            <a:r>
              <a:rPr lang="uk-UA" sz="1600" b="1" dirty="0"/>
              <a:t>- в 5-ому типі кімнат значно менша кількість дорослих вирішує не обирати план харчування. При цьому серед всіх резервацій у 5-ий тип кімнат в яких є діти жодного разу не було обрано опцію </a:t>
            </a:r>
            <a:r>
              <a:rPr lang="en-US" sz="1600" b="1" dirty="0"/>
              <a:t>Not Selected</a:t>
            </a:r>
            <a:endParaRPr lang="uk-UA" sz="1600" b="1" dirty="0"/>
          </a:p>
          <a:p>
            <a:pPr algn="l"/>
            <a:r>
              <a:rPr lang="uk-UA" sz="1600" b="1" dirty="0"/>
              <a:t>- з відносно високою ймовірністю можна припускати, що у 1 та 3 типи кімнат в середньому селиться приблизно однакова кількість осіб</a:t>
            </a:r>
          </a:p>
        </p:txBody>
      </p:sp>
    </p:spTree>
    <p:extLst>
      <p:ext uri="{BB962C8B-B14F-4D97-AF65-F5344CB8AC3E}">
        <p14:creationId xmlns:p14="http://schemas.microsoft.com/office/powerpoint/2010/main" val="4091028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648025" y="241297"/>
            <a:ext cx="5680484" cy="7724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uk-UA" sz="2000" b="1" dirty="0"/>
              <a:t>Чим зумовлено скасування/не скасування резервації?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92986" y="248771"/>
            <a:ext cx="1064885" cy="1070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</a:t>
            </a:r>
            <a:r>
              <a:rPr lang="ru-RU" sz="5400" dirty="0"/>
              <a:t>2</a:t>
            </a:r>
            <a:endParaRPr sz="54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24977" y="89579"/>
            <a:ext cx="336017" cy="414834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403205" y="1099186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590;p27">
            <a:extLst>
              <a:ext uri="{FF2B5EF4-FFF2-40B4-BE49-F238E27FC236}">
                <a16:creationId xmlns:a16="http://schemas.microsoft.com/office/drawing/2014/main" id="{89D3FABC-FE4A-433B-85C1-687B3AABCE93}"/>
              </a:ext>
            </a:extLst>
          </p:cNvPr>
          <p:cNvSpPr txBox="1">
            <a:spLocks/>
          </p:cNvSpPr>
          <p:nvPr/>
        </p:nvSpPr>
        <p:spPr>
          <a:xfrm>
            <a:off x="8337749" y="446646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№17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6E5A69-5094-4A6A-82A3-4358BD026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85" y="2169678"/>
            <a:ext cx="8382532" cy="1425093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Google Shape;2692;p31">
            <a:extLst>
              <a:ext uri="{FF2B5EF4-FFF2-40B4-BE49-F238E27FC236}">
                <a16:creationId xmlns:a16="http://schemas.microsoft.com/office/drawing/2014/main" id="{DC70303E-B1D4-417B-B5DE-C8450BA6B5E4}"/>
              </a:ext>
            </a:extLst>
          </p:cNvPr>
          <p:cNvSpPr txBox="1">
            <a:spLocks/>
          </p:cNvSpPr>
          <p:nvPr/>
        </p:nvSpPr>
        <p:spPr>
          <a:xfrm>
            <a:off x="1556265" y="1319263"/>
            <a:ext cx="6391829" cy="772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Побудуємо довірчі інтервали для середнього числа особливих побажань для кожного типу номеру</a:t>
            </a:r>
          </a:p>
        </p:txBody>
      </p:sp>
    </p:spTree>
    <p:extLst>
      <p:ext uri="{BB962C8B-B14F-4D97-AF65-F5344CB8AC3E}">
        <p14:creationId xmlns:p14="http://schemas.microsoft.com/office/powerpoint/2010/main" val="1702968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4258982" y="60078"/>
            <a:ext cx="4834218" cy="4282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b="1" dirty="0">
                <a:solidFill>
                  <a:schemeClr val="accent6">
                    <a:lumMod val="50000"/>
                  </a:schemeClr>
                </a:solidFill>
              </a:rPr>
              <a:t>Чим зумовлено скасування/не скасування резервації?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92986" y="248771"/>
            <a:ext cx="1064885" cy="1070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</a:t>
            </a:r>
            <a:r>
              <a:rPr lang="ru-RU" sz="5400" dirty="0"/>
              <a:t>2</a:t>
            </a:r>
            <a:endParaRPr sz="54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24977" y="89579"/>
            <a:ext cx="336017" cy="414834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403205" y="1099186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590;p27">
            <a:extLst>
              <a:ext uri="{FF2B5EF4-FFF2-40B4-BE49-F238E27FC236}">
                <a16:creationId xmlns:a16="http://schemas.microsoft.com/office/drawing/2014/main" id="{89D3FABC-FE4A-433B-85C1-687B3AABCE93}"/>
              </a:ext>
            </a:extLst>
          </p:cNvPr>
          <p:cNvSpPr txBox="1">
            <a:spLocks/>
          </p:cNvSpPr>
          <p:nvPr/>
        </p:nvSpPr>
        <p:spPr>
          <a:xfrm>
            <a:off x="8337749" y="446646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№18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EA25982-99DF-4608-B8E5-99719215E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393" y="1418410"/>
            <a:ext cx="5276913" cy="3256610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Google Shape;2692;p31">
            <a:extLst>
              <a:ext uri="{FF2B5EF4-FFF2-40B4-BE49-F238E27FC236}">
                <a16:creationId xmlns:a16="http://schemas.microsoft.com/office/drawing/2014/main" id="{DF3C9715-3E73-402A-ABCD-E2BDB7CAE1DF}"/>
              </a:ext>
            </a:extLst>
          </p:cNvPr>
          <p:cNvSpPr txBox="1">
            <a:spLocks/>
          </p:cNvSpPr>
          <p:nvPr/>
        </p:nvSpPr>
        <p:spPr>
          <a:xfrm>
            <a:off x="1945920" y="613055"/>
            <a:ext cx="6391829" cy="772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Побудуємо довірчі інтервали для середнього числа особливих побажань для кожного типу номеру</a:t>
            </a:r>
          </a:p>
        </p:txBody>
      </p:sp>
    </p:spTree>
    <p:extLst>
      <p:ext uri="{BB962C8B-B14F-4D97-AF65-F5344CB8AC3E}">
        <p14:creationId xmlns:p14="http://schemas.microsoft.com/office/powerpoint/2010/main" val="1338602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92986" y="248771"/>
            <a:ext cx="1064885" cy="1070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</a:t>
            </a:r>
            <a:r>
              <a:rPr lang="ru-RU" sz="5400" dirty="0"/>
              <a:t>2</a:t>
            </a:r>
            <a:endParaRPr sz="54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24977" y="89579"/>
            <a:ext cx="336017" cy="414834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403205" y="1099186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8938F57A-617E-4CA7-9CA6-DD3E28A607B7}"/>
              </a:ext>
            </a:extLst>
          </p:cNvPr>
          <p:cNvSpPr txBox="1">
            <a:spLocks/>
          </p:cNvSpPr>
          <p:nvPr/>
        </p:nvSpPr>
        <p:spPr>
          <a:xfrm>
            <a:off x="8276514" y="4446297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№21</a:t>
            </a:r>
          </a:p>
        </p:txBody>
      </p:sp>
      <p:sp>
        <p:nvSpPr>
          <p:cNvPr id="21" name="Google Shape;2692;p31">
            <a:extLst>
              <a:ext uri="{FF2B5EF4-FFF2-40B4-BE49-F238E27FC236}">
                <a16:creationId xmlns:a16="http://schemas.microsoft.com/office/drawing/2014/main" id="{F3FD1D1C-6794-43EC-B217-2B3A45E6AAA9}"/>
              </a:ext>
            </a:extLst>
          </p:cNvPr>
          <p:cNvSpPr txBox="1">
            <a:spLocks/>
          </p:cNvSpPr>
          <p:nvPr/>
        </p:nvSpPr>
        <p:spPr>
          <a:xfrm>
            <a:off x="1921393" y="780792"/>
            <a:ext cx="5819402" cy="67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800" b="1" dirty="0"/>
              <a:t>Формулювання гіпотез:</a:t>
            </a:r>
          </a:p>
          <a:p>
            <a:pPr algn="l"/>
            <a:r>
              <a:rPr lang="uk-UA" sz="1800" b="1" dirty="0"/>
              <a:t>Проведемо тест Волда та </a:t>
            </a:r>
            <a:r>
              <a:rPr lang="en-US" sz="1800" b="1" dirty="0"/>
              <a:t>t-test </a:t>
            </a:r>
            <a:r>
              <a:rPr lang="uk-UA" sz="1800" b="1" dirty="0"/>
              <a:t>Велча на рівні значущості 0.05</a:t>
            </a:r>
          </a:p>
        </p:txBody>
      </p:sp>
      <p:sp>
        <p:nvSpPr>
          <p:cNvPr id="19" name="Google Shape;2692;p31">
            <a:extLst>
              <a:ext uri="{FF2B5EF4-FFF2-40B4-BE49-F238E27FC236}">
                <a16:creationId xmlns:a16="http://schemas.microsoft.com/office/drawing/2014/main" id="{DD8C3E62-C859-49B3-8712-4A2C5781A124}"/>
              </a:ext>
            </a:extLst>
          </p:cNvPr>
          <p:cNvSpPr txBox="1">
            <a:spLocks/>
          </p:cNvSpPr>
          <p:nvPr/>
        </p:nvSpPr>
        <p:spPr>
          <a:xfrm>
            <a:off x="828199" y="1460798"/>
            <a:ext cx="7085395" cy="67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Нульова гіпотеза: "У записах в яких не потрібні і потрібні особливі бажання, в середньому заселялась однакова кількість людей"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8541B0-5521-415A-B1D8-D2213B1CF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428" y="2250653"/>
            <a:ext cx="6367181" cy="2196482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Google Shape;2692;p31">
            <a:extLst>
              <a:ext uri="{FF2B5EF4-FFF2-40B4-BE49-F238E27FC236}">
                <a16:creationId xmlns:a16="http://schemas.microsoft.com/office/drawing/2014/main" id="{4B96EEB2-504A-4582-BC43-051AFDB14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58982" y="60078"/>
            <a:ext cx="4834218" cy="4282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b="1" dirty="0">
                <a:solidFill>
                  <a:schemeClr val="accent6">
                    <a:lumMod val="50000"/>
                  </a:schemeClr>
                </a:solidFill>
              </a:rPr>
              <a:t>Чим зумовлено скасування/не скасування резервації?</a:t>
            </a:r>
          </a:p>
        </p:txBody>
      </p:sp>
    </p:spTree>
    <p:extLst>
      <p:ext uri="{BB962C8B-B14F-4D97-AF65-F5344CB8AC3E}">
        <p14:creationId xmlns:p14="http://schemas.microsoft.com/office/powerpoint/2010/main" val="2989366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581164" y="463923"/>
            <a:ext cx="1220367" cy="12267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</a:t>
            </a:r>
            <a:r>
              <a:rPr lang="ru-RU" sz="5400" dirty="0"/>
              <a:t>2</a:t>
            </a:r>
            <a:endParaRPr sz="54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88625" y="226221"/>
            <a:ext cx="385078" cy="475403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593547" y="1421148"/>
            <a:ext cx="456485" cy="32196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8938F57A-617E-4CA7-9CA6-DD3E28A607B7}"/>
              </a:ext>
            </a:extLst>
          </p:cNvPr>
          <p:cNvSpPr txBox="1">
            <a:spLocks/>
          </p:cNvSpPr>
          <p:nvPr/>
        </p:nvSpPr>
        <p:spPr>
          <a:xfrm>
            <a:off x="8276514" y="4446297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№24</a:t>
            </a:r>
          </a:p>
        </p:txBody>
      </p:sp>
      <p:sp>
        <p:nvSpPr>
          <p:cNvPr id="18" name="Google Shape;2692;p31">
            <a:extLst>
              <a:ext uri="{FF2B5EF4-FFF2-40B4-BE49-F238E27FC236}">
                <a16:creationId xmlns:a16="http://schemas.microsoft.com/office/drawing/2014/main" id="{06D7BDA5-6A08-4543-BC6E-7C5C2FCCA26B}"/>
              </a:ext>
            </a:extLst>
          </p:cNvPr>
          <p:cNvSpPr txBox="1">
            <a:spLocks/>
          </p:cNvSpPr>
          <p:nvPr/>
        </p:nvSpPr>
        <p:spPr>
          <a:xfrm>
            <a:off x="684482" y="1891575"/>
            <a:ext cx="5870959" cy="551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2000" b="1" dirty="0"/>
              <a:t>Таким чином отримуємо проміжні висновки:</a:t>
            </a:r>
          </a:p>
        </p:txBody>
      </p:sp>
      <p:sp>
        <p:nvSpPr>
          <p:cNvPr id="21" name="Google Shape;2692;p31">
            <a:extLst>
              <a:ext uri="{FF2B5EF4-FFF2-40B4-BE49-F238E27FC236}">
                <a16:creationId xmlns:a16="http://schemas.microsoft.com/office/drawing/2014/main" id="{BA304D69-129F-4E0D-BCB8-07761B5BD344}"/>
              </a:ext>
            </a:extLst>
          </p:cNvPr>
          <p:cNvSpPr txBox="1">
            <a:spLocks/>
          </p:cNvSpPr>
          <p:nvPr/>
        </p:nvSpPr>
        <p:spPr>
          <a:xfrm>
            <a:off x="981261" y="2488827"/>
            <a:ext cx="6980439" cy="154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800" b="1" dirty="0"/>
              <a:t>За перевіреними гіпотезами можемо спостерігати, що наявність особливих бажань виявилась дійсно істотною. У записах, де вимагались особливі бажання, було в середньому більше людей, які в середньому заселялись раніше, жили трохи довше, і платили трохи більше</a:t>
            </a:r>
          </a:p>
        </p:txBody>
      </p:sp>
      <p:sp>
        <p:nvSpPr>
          <p:cNvPr id="15" name="Google Shape;2692;p31">
            <a:extLst>
              <a:ext uri="{FF2B5EF4-FFF2-40B4-BE49-F238E27FC236}">
                <a16:creationId xmlns:a16="http://schemas.microsoft.com/office/drawing/2014/main" id="{7CD34AE3-70F3-4C1A-836F-5EA2CCF985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0032" y="494847"/>
            <a:ext cx="5680484" cy="7724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uk-UA" sz="2000" b="1" dirty="0"/>
              <a:t>Чим зумовлено скасування/не скасування резервації?</a:t>
            </a:r>
          </a:p>
        </p:txBody>
      </p:sp>
    </p:spTree>
    <p:extLst>
      <p:ext uri="{BB962C8B-B14F-4D97-AF65-F5344CB8AC3E}">
        <p14:creationId xmlns:p14="http://schemas.microsoft.com/office/powerpoint/2010/main" val="4062806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92986" y="248771"/>
            <a:ext cx="1064885" cy="1070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</a:t>
            </a:r>
            <a:r>
              <a:rPr lang="ru-RU" sz="5400" dirty="0"/>
              <a:t>3</a:t>
            </a:r>
            <a:endParaRPr sz="54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24977" y="89579"/>
            <a:ext cx="336017" cy="414834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403205" y="1099186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590;p27">
            <a:extLst>
              <a:ext uri="{FF2B5EF4-FFF2-40B4-BE49-F238E27FC236}">
                <a16:creationId xmlns:a16="http://schemas.microsoft.com/office/drawing/2014/main" id="{D194C5EC-1234-4B43-8309-B4C2B32F87EF}"/>
              </a:ext>
            </a:extLst>
          </p:cNvPr>
          <p:cNvSpPr txBox="1">
            <a:spLocks/>
          </p:cNvSpPr>
          <p:nvPr/>
        </p:nvSpPr>
        <p:spPr>
          <a:xfrm>
            <a:off x="8274426" y="4440083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№25</a:t>
            </a:r>
          </a:p>
        </p:txBody>
      </p:sp>
      <p:sp>
        <p:nvSpPr>
          <p:cNvPr id="19" name="Google Shape;2692;p31">
            <a:extLst>
              <a:ext uri="{FF2B5EF4-FFF2-40B4-BE49-F238E27FC236}">
                <a16:creationId xmlns:a16="http://schemas.microsoft.com/office/drawing/2014/main" id="{75C00D7C-250A-4A59-8813-1DD090FD175C}"/>
              </a:ext>
            </a:extLst>
          </p:cNvPr>
          <p:cNvSpPr txBox="1">
            <a:spLocks/>
          </p:cNvSpPr>
          <p:nvPr/>
        </p:nvSpPr>
        <p:spPr>
          <a:xfrm>
            <a:off x="2033254" y="984250"/>
            <a:ext cx="6617760" cy="698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Обчислимо довірчі інтервали для часток скасованих записів, що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26F211-02BD-44A6-9E62-9460AD580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298" y="1809174"/>
            <a:ext cx="4032072" cy="248836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77FBB9E-802F-418B-A2CA-25CD43C67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68" y="1809174"/>
            <a:ext cx="4032072" cy="248836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Google Shape;2692;p31">
            <a:extLst>
              <a:ext uri="{FF2B5EF4-FFF2-40B4-BE49-F238E27FC236}">
                <a16:creationId xmlns:a16="http://schemas.microsoft.com/office/drawing/2014/main" id="{D53260BB-F1C2-483D-8E3F-D5194746A330}"/>
              </a:ext>
            </a:extLst>
          </p:cNvPr>
          <p:cNvSpPr txBox="1">
            <a:spLocks/>
          </p:cNvSpPr>
          <p:nvPr/>
        </p:nvSpPr>
        <p:spPr>
          <a:xfrm>
            <a:off x="1660845" y="248771"/>
            <a:ext cx="6092906" cy="73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2000" b="1" dirty="0"/>
              <a:t>Чи є вплив необхідності в паркувальному місці на середню ціну за кімнату?</a:t>
            </a:r>
          </a:p>
        </p:txBody>
      </p:sp>
    </p:spTree>
    <p:extLst>
      <p:ext uri="{BB962C8B-B14F-4D97-AF65-F5344CB8AC3E}">
        <p14:creationId xmlns:p14="http://schemas.microsoft.com/office/powerpoint/2010/main" val="1171714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34512031-7509-49FE-AF7C-21FA251AD379}"/>
              </a:ext>
            </a:extLst>
          </p:cNvPr>
          <p:cNvSpPr/>
          <p:nvPr/>
        </p:nvSpPr>
        <p:spPr>
          <a:xfrm>
            <a:off x="5639592" y="2037819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93CBD305-C8CC-4CEE-97F6-5D7ED02B7DCF}"/>
              </a:ext>
            </a:extLst>
          </p:cNvPr>
          <p:cNvSpPr/>
          <p:nvPr/>
        </p:nvSpPr>
        <p:spPr>
          <a:xfrm>
            <a:off x="1789910" y="2037819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92986" y="248771"/>
            <a:ext cx="1064885" cy="1070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</a:t>
            </a:r>
            <a:r>
              <a:rPr lang="ru-RU" sz="5400" dirty="0"/>
              <a:t>3</a:t>
            </a:r>
            <a:endParaRPr sz="54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24977" y="89579"/>
            <a:ext cx="336017" cy="414834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403205" y="1099186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590;p27">
            <a:extLst>
              <a:ext uri="{FF2B5EF4-FFF2-40B4-BE49-F238E27FC236}">
                <a16:creationId xmlns:a16="http://schemas.microsoft.com/office/drawing/2014/main" id="{D194C5EC-1234-4B43-8309-B4C2B32F87EF}"/>
              </a:ext>
            </a:extLst>
          </p:cNvPr>
          <p:cNvSpPr txBox="1">
            <a:spLocks/>
          </p:cNvSpPr>
          <p:nvPr/>
        </p:nvSpPr>
        <p:spPr>
          <a:xfrm>
            <a:off x="8274426" y="4440083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№26</a:t>
            </a:r>
          </a:p>
        </p:txBody>
      </p:sp>
      <p:sp>
        <p:nvSpPr>
          <p:cNvPr id="19" name="Google Shape;2692;p31">
            <a:extLst>
              <a:ext uri="{FF2B5EF4-FFF2-40B4-BE49-F238E27FC236}">
                <a16:creationId xmlns:a16="http://schemas.microsoft.com/office/drawing/2014/main" id="{75C00D7C-250A-4A59-8813-1DD090FD175C}"/>
              </a:ext>
            </a:extLst>
          </p:cNvPr>
          <p:cNvSpPr txBox="1">
            <a:spLocks/>
          </p:cNvSpPr>
          <p:nvPr/>
        </p:nvSpPr>
        <p:spPr>
          <a:xfrm>
            <a:off x="2001429" y="716759"/>
            <a:ext cx="5905216" cy="81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Обчислимо довірчі інтервали для скасованих записів, що </a:t>
            </a:r>
          </a:p>
          <a:p>
            <a:pPr algn="l"/>
            <a:r>
              <a:rPr lang="uk-UA" sz="1600" b="1" dirty="0"/>
              <a:t>приходиться  кількість людей, вказаних у бронюванні	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45F203B-D431-49F3-8FF0-10B325198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956" y="1686283"/>
            <a:ext cx="4668087" cy="2880876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Google Shape;2692;p31">
            <a:extLst>
              <a:ext uri="{FF2B5EF4-FFF2-40B4-BE49-F238E27FC236}">
                <a16:creationId xmlns:a16="http://schemas.microsoft.com/office/drawing/2014/main" id="{CC51B345-4F27-40F5-BDD7-93FEB0875F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6202" y="88770"/>
            <a:ext cx="4707798" cy="5520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b="1" dirty="0">
                <a:solidFill>
                  <a:schemeClr val="accent6">
                    <a:lumMod val="50000"/>
                  </a:schemeClr>
                </a:solidFill>
              </a:rPr>
              <a:t>Чи є вплив необхідності в паркувальному місці на середню ціну за кімнату?</a:t>
            </a:r>
          </a:p>
        </p:txBody>
      </p:sp>
    </p:spTree>
    <p:extLst>
      <p:ext uri="{BB962C8B-B14F-4D97-AF65-F5344CB8AC3E}">
        <p14:creationId xmlns:p14="http://schemas.microsoft.com/office/powerpoint/2010/main" val="1278755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92986" y="248771"/>
            <a:ext cx="1064885" cy="1070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</a:t>
            </a:r>
            <a:r>
              <a:rPr lang="ru-RU" sz="5400" dirty="0"/>
              <a:t>3</a:t>
            </a:r>
            <a:endParaRPr sz="54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24977" y="89579"/>
            <a:ext cx="336017" cy="414834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403205" y="1099186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590;p27">
            <a:extLst>
              <a:ext uri="{FF2B5EF4-FFF2-40B4-BE49-F238E27FC236}">
                <a16:creationId xmlns:a16="http://schemas.microsoft.com/office/drawing/2014/main" id="{D194C5EC-1234-4B43-8309-B4C2B32F87EF}"/>
              </a:ext>
            </a:extLst>
          </p:cNvPr>
          <p:cNvSpPr txBox="1">
            <a:spLocks/>
          </p:cNvSpPr>
          <p:nvPr/>
        </p:nvSpPr>
        <p:spPr>
          <a:xfrm>
            <a:off x="8274426" y="4440083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№27</a:t>
            </a:r>
          </a:p>
        </p:txBody>
      </p:sp>
      <p:sp>
        <p:nvSpPr>
          <p:cNvPr id="19" name="Google Shape;2692;p31">
            <a:extLst>
              <a:ext uri="{FF2B5EF4-FFF2-40B4-BE49-F238E27FC236}">
                <a16:creationId xmlns:a16="http://schemas.microsoft.com/office/drawing/2014/main" id="{75C00D7C-250A-4A59-8813-1DD090FD175C}"/>
              </a:ext>
            </a:extLst>
          </p:cNvPr>
          <p:cNvSpPr txBox="1">
            <a:spLocks/>
          </p:cNvSpPr>
          <p:nvPr/>
        </p:nvSpPr>
        <p:spPr>
          <a:xfrm>
            <a:off x="1936376" y="639441"/>
            <a:ext cx="6589059" cy="839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Гіпотеза </a:t>
            </a:r>
            <a:r>
              <a:rPr lang="en-US" sz="1600" b="1" dirty="0"/>
              <a:t>H</a:t>
            </a:r>
            <a:r>
              <a:rPr lang="uk-UA" sz="1000" b="1" dirty="0"/>
              <a:t>0</a:t>
            </a:r>
            <a:r>
              <a:rPr lang="uk-UA" sz="1600" b="1" dirty="0"/>
              <a:t>: невідмінені бронювання в середньому мають більше людей, ніж відмінені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B6C0D128-7A53-4A13-AFC0-17101E260454}"/>
              </a:ext>
            </a:extLst>
          </p:cNvPr>
          <p:cNvGrpSpPr/>
          <p:nvPr/>
        </p:nvGrpSpPr>
        <p:grpSpPr>
          <a:xfrm>
            <a:off x="1210235" y="3919572"/>
            <a:ext cx="5330754" cy="827991"/>
            <a:chOff x="660994" y="3655476"/>
            <a:chExt cx="6860830" cy="1065648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3C8F6438-6304-47BA-AB16-741EC8EAF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994" y="3655476"/>
              <a:ext cx="6860830" cy="548630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B8664974-7209-4623-9A55-025489EA2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0994" y="4190191"/>
              <a:ext cx="6860830" cy="530933"/>
            </a:xfrm>
            <a:prstGeom prst="rect">
              <a:avLst/>
            </a:prstGeom>
          </p:spPr>
        </p:pic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D229D4-7C18-457C-ACD8-AB77CD4E5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831" y="1523876"/>
            <a:ext cx="5515561" cy="223949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Google Shape;2692;p31">
            <a:extLst>
              <a:ext uri="{FF2B5EF4-FFF2-40B4-BE49-F238E27FC236}">
                <a16:creationId xmlns:a16="http://schemas.microsoft.com/office/drawing/2014/main" id="{A670F6C0-E72A-4A92-8DA5-F84C1B349E5B}"/>
              </a:ext>
            </a:extLst>
          </p:cNvPr>
          <p:cNvSpPr txBox="1">
            <a:spLocks/>
          </p:cNvSpPr>
          <p:nvPr/>
        </p:nvSpPr>
        <p:spPr>
          <a:xfrm>
            <a:off x="4436202" y="88770"/>
            <a:ext cx="4707798" cy="55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r"/>
            <a:r>
              <a:rPr lang="uk-UA" sz="1600" b="1">
                <a:solidFill>
                  <a:schemeClr val="accent6">
                    <a:lumMod val="50000"/>
                  </a:schemeClr>
                </a:solidFill>
              </a:rPr>
              <a:t>Чи є вплив необхідності в паркувальному місці на середню ціну за кімнату?</a:t>
            </a:r>
            <a:endParaRPr lang="uk-UA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71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Google Shape;2707;p32"/>
          <p:cNvSpPr txBox="1">
            <a:spLocks noGrp="1"/>
          </p:cNvSpPr>
          <p:nvPr>
            <p:ph type="title"/>
          </p:nvPr>
        </p:nvSpPr>
        <p:spPr>
          <a:xfrm>
            <a:off x="607790" y="231808"/>
            <a:ext cx="4759677" cy="637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/>
              <a:t>Опис даних та як їх було попередньо </a:t>
            </a:r>
            <a:br>
              <a:rPr lang="uk-UA" sz="2000" b="1" dirty="0"/>
            </a:br>
            <a:r>
              <a:rPr lang="uk-UA" sz="2000" b="1" dirty="0"/>
              <a:t>   опрацьовано:</a:t>
            </a:r>
            <a:endParaRPr sz="2000" b="1" dirty="0"/>
          </a:p>
        </p:txBody>
      </p:sp>
      <p:sp>
        <p:nvSpPr>
          <p:cNvPr id="2708" name="Google Shape;2708;p32"/>
          <p:cNvSpPr txBox="1">
            <a:spLocks noGrp="1"/>
          </p:cNvSpPr>
          <p:nvPr>
            <p:ph type="subTitle" idx="1"/>
          </p:nvPr>
        </p:nvSpPr>
        <p:spPr>
          <a:xfrm>
            <a:off x="274507" y="1176203"/>
            <a:ext cx="4840359" cy="31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У цього датасету є більший "попередник", в описі якого вказано, що автор датасету брав натхнення з дослідження, яке використовувало дані, зібрані у двох дійсно існуючих готелях Португалії. Поточний датасет є очищеною версією, що не містить майже незадіяних змінних та купи пропущених даних.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Опрацювання складалося з наступних пунктів:</a:t>
            </a:r>
            <a:endParaRPr lang="en-US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uk-UA" dirty="0"/>
              <a:t>Перевірка пропущених значень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uk-UA" dirty="0"/>
              <a:t>Переведення відповідних змінних у фактор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uk-UA" dirty="0"/>
              <a:t>Пошук викидів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/>
          </a:p>
        </p:txBody>
      </p:sp>
      <p:sp>
        <p:nvSpPr>
          <p:cNvPr id="5" name="Google Shape;2590;p27">
            <a:extLst>
              <a:ext uri="{FF2B5EF4-FFF2-40B4-BE49-F238E27FC236}">
                <a16:creationId xmlns:a16="http://schemas.microsoft.com/office/drawing/2014/main" id="{D517DEFD-3E7E-4ED2-A376-73E9B4C4B441}"/>
              </a:ext>
            </a:extLst>
          </p:cNvPr>
          <p:cNvSpPr txBox="1">
            <a:spLocks/>
          </p:cNvSpPr>
          <p:nvPr/>
        </p:nvSpPr>
        <p:spPr>
          <a:xfrm>
            <a:off x="8282539" y="471523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№2</a:t>
            </a:r>
          </a:p>
        </p:txBody>
      </p:sp>
      <p:grpSp>
        <p:nvGrpSpPr>
          <p:cNvPr id="266" name="Google Shape;2982;p37">
            <a:extLst>
              <a:ext uri="{FF2B5EF4-FFF2-40B4-BE49-F238E27FC236}">
                <a16:creationId xmlns:a16="http://schemas.microsoft.com/office/drawing/2014/main" id="{266C739B-EF6D-4D50-B1D1-73C758C91D1C}"/>
              </a:ext>
            </a:extLst>
          </p:cNvPr>
          <p:cNvGrpSpPr/>
          <p:nvPr/>
        </p:nvGrpSpPr>
        <p:grpSpPr>
          <a:xfrm>
            <a:off x="4922207" y="418943"/>
            <a:ext cx="4428116" cy="2451037"/>
            <a:chOff x="2654821" y="2311071"/>
            <a:chExt cx="2279714" cy="1262120"/>
          </a:xfrm>
        </p:grpSpPr>
        <p:grpSp>
          <p:nvGrpSpPr>
            <p:cNvPr id="267" name="Google Shape;2983;p37">
              <a:extLst>
                <a:ext uri="{FF2B5EF4-FFF2-40B4-BE49-F238E27FC236}">
                  <a16:creationId xmlns:a16="http://schemas.microsoft.com/office/drawing/2014/main" id="{09F12D82-F272-4C44-9C34-252DD48C68C6}"/>
                </a:ext>
              </a:extLst>
            </p:cNvPr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</p:grpSpPr>
          <p:sp>
            <p:nvSpPr>
              <p:cNvPr id="522" name="Google Shape;2984;p37">
                <a:extLst>
                  <a:ext uri="{FF2B5EF4-FFF2-40B4-BE49-F238E27FC236}">
                    <a16:creationId xmlns:a16="http://schemas.microsoft.com/office/drawing/2014/main" id="{F49559A7-6E02-4D5A-878B-E6694EBE7DAA}"/>
                  </a:ext>
                </a:extLst>
              </p:cNvPr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523" name="Google Shape;2985;p37">
                <a:extLst>
                  <a:ext uri="{FF2B5EF4-FFF2-40B4-BE49-F238E27FC236}">
                    <a16:creationId xmlns:a16="http://schemas.microsoft.com/office/drawing/2014/main" id="{5AFB6F1A-714A-4B19-8AED-89BD7FCCA79E}"/>
                  </a:ext>
                </a:extLst>
              </p:cNvPr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2986;p37">
              <a:extLst>
                <a:ext uri="{FF2B5EF4-FFF2-40B4-BE49-F238E27FC236}">
                  <a16:creationId xmlns:a16="http://schemas.microsoft.com/office/drawing/2014/main" id="{AB05C306-51B5-4A02-ACDC-CF7E81C11CDD}"/>
                </a:ext>
              </a:extLst>
            </p:cNvPr>
            <p:cNvGrpSpPr/>
            <p:nvPr/>
          </p:nvGrpSpPr>
          <p:grpSpPr>
            <a:xfrm>
              <a:off x="3894606" y="2334874"/>
              <a:ext cx="913198" cy="518984"/>
              <a:chOff x="4000175" y="1462675"/>
              <a:chExt cx="1917275" cy="1140875"/>
            </a:xfrm>
          </p:grpSpPr>
          <p:sp>
            <p:nvSpPr>
              <p:cNvPr id="514" name="Google Shape;2987;p37">
                <a:extLst>
                  <a:ext uri="{FF2B5EF4-FFF2-40B4-BE49-F238E27FC236}">
                    <a16:creationId xmlns:a16="http://schemas.microsoft.com/office/drawing/2014/main" id="{BF48990B-FAAC-4A19-B8B4-DF54DBAC85B9}"/>
                  </a:ext>
                </a:extLst>
              </p:cNvPr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grpSp>
            <p:nvGrpSpPr>
              <p:cNvPr id="515" name="Google Shape;2988;p37">
                <a:extLst>
                  <a:ext uri="{FF2B5EF4-FFF2-40B4-BE49-F238E27FC236}">
                    <a16:creationId xmlns:a16="http://schemas.microsoft.com/office/drawing/2014/main" id="{080B9F75-0F1D-4814-AE9A-D214138F4B8A}"/>
                  </a:ext>
                </a:extLst>
              </p:cNvPr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516" name="Google Shape;2989;p37">
                  <a:extLst>
                    <a:ext uri="{FF2B5EF4-FFF2-40B4-BE49-F238E27FC236}">
                      <a16:creationId xmlns:a16="http://schemas.microsoft.com/office/drawing/2014/main" id="{0682D0CF-1D90-429D-9158-BA0B440BAF4C}"/>
                    </a:ext>
                  </a:extLst>
                </p:cNvPr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</p:sp>
            <p:sp>
              <p:nvSpPr>
                <p:cNvPr id="517" name="Google Shape;2990;p37">
                  <a:extLst>
                    <a:ext uri="{FF2B5EF4-FFF2-40B4-BE49-F238E27FC236}">
                      <a16:creationId xmlns:a16="http://schemas.microsoft.com/office/drawing/2014/main" id="{13BF2537-8779-4F08-B3D1-9AB486D55EF2}"/>
                    </a:ext>
                  </a:extLst>
                </p:cNvPr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2991;p37">
                  <a:extLst>
                    <a:ext uri="{FF2B5EF4-FFF2-40B4-BE49-F238E27FC236}">
                      <a16:creationId xmlns:a16="http://schemas.microsoft.com/office/drawing/2014/main" id="{EDECB9C5-252B-45EB-98ED-A34417163A24}"/>
                    </a:ext>
                  </a:extLst>
                </p:cNvPr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2992;p37">
                  <a:extLst>
                    <a:ext uri="{FF2B5EF4-FFF2-40B4-BE49-F238E27FC236}">
                      <a16:creationId xmlns:a16="http://schemas.microsoft.com/office/drawing/2014/main" id="{3E61B27B-FAFB-4272-A6D0-27CC1A237E2A}"/>
                    </a:ext>
                  </a:extLst>
                </p:cNvPr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2993;p37">
                  <a:extLst>
                    <a:ext uri="{FF2B5EF4-FFF2-40B4-BE49-F238E27FC236}">
                      <a16:creationId xmlns:a16="http://schemas.microsoft.com/office/drawing/2014/main" id="{7AEEAFF6-5B28-49DC-95C2-98B492A446AA}"/>
                    </a:ext>
                  </a:extLst>
                </p:cNvPr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521" name="Google Shape;2994;p37">
                  <a:extLst>
                    <a:ext uri="{FF2B5EF4-FFF2-40B4-BE49-F238E27FC236}">
                      <a16:creationId xmlns:a16="http://schemas.microsoft.com/office/drawing/2014/main" id="{D650FDFF-F9C7-4A85-9FED-BAA4A33DF473}"/>
                    </a:ext>
                  </a:extLst>
                </p:cNvPr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9" name="Google Shape;2995;p37">
              <a:extLst>
                <a:ext uri="{FF2B5EF4-FFF2-40B4-BE49-F238E27FC236}">
                  <a16:creationId xmlns:a16="http://schemas.microsoft.com/office/drawing/2014/main" id="{789D71B4-656E-4274-A32B-7923A48230E3}"/>
                </a:ext>
              </a:extLst>
            </p:cNvPr>
            <p:cNvGrpSpPr/>
            <p:nvPr/>
          </p:nvGrpSpPr>
          <p:grpSpPr>
            <a:xfrm>
              <a:off x="3875768" y="2846704"/>
              <a:ext cx="44796" cy="47366"/>
              <a:chOff x="3960625" y="2587825"/>
              <a:chExt cx="94050" cy="104125"/>
            </a:xfrm>
          </p:grpSpPr>
          <p:sp>
            <p:nvSpPr>
              <p:cNvPr id="512" name="Google Shape;2996;p37">
                <a:extLst>
                  <a:ext uri="{FF2B5EF4-FFF2-40B4-BE49-F238E27FC236}">
                    <a16:creationId xmlns:a16="http://schemas.microsoft.com/office/drawing/2014/main" id="{D646D98A-EE81-4996-9B34-0F2EB071E570}"/>
                  </a:ext>
                </a:extLst>
              </p:cNvPr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513" name="Google Shape;2997;p37">
                <a:extLst>
                  <a:ext uri="{FF2B5EF4-FFF2-40B4-BE49-F238E27FC236}">
                    <a16:creationId xmlns:a16="http://schemas.microsoft.com/office/drawing/2014/main" id="{1A0CB233-08BE-4B5B-A2F1-E028666B2609}"/>
                  </a:ext>
                </a:extLst>
              </p:cNvPr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998;p37">
              <a:extLst>
                <a:ext uri="{FF2B5EF4-FFF2-40B4-BE49-F238E27FC236}">
                  <a16:creationId xmlns:a16="http://schemas.microsoft.com/office/drawing/2014/main" id="{69B8D3B7-3586-41F1-B2D4-F214D2D39BFC}"/>
                </a:ext>
              </a:extLst>
            </p:cNvPr>
            <p:cNvGrpSpPr/>
            <p:nvPr/>
          </p:nvGrpSpPr>
          <p:grpSpPr>
            <a:xfrm>
              <a:off x="3782759" y="2807162"/>
              <a:ext cx="82686" cy="85487"/>
              <a:chOff x="3765350" y="2500900"/>
              <a:chExt cx="173600" cy="187925"/>
            </a:xfrm>
          </p:grpSpPr>
          <p:sp>
            <p:nvSpPr>
              <p:cNvPr id="506" name="Google Shape;2999;p37">
                <a:extLst>
                  <a:ext uri="{FF2B5EF4-FFF2-40B4-BE49-F238E27FC236}">
                    <a16:creationId xmlns:a16="http://schemas.microsoft.com/office/drawing/2014/main" id="{1A7F1E98-8BFC-438E-B3F1-38853ECBD0D5}"/>
                  </a:ext>
                </a:extLst>
              </p:cNvPr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507" name="Google Shape;3000;p37">
                <a:extLst>
                  <a:ext uri="{FF2B5EF4-FFF2-40B4-BE49-F238E27FC236}">
                    <a16:creationId xmlns:a16="http://schemas.microsoft.com/office/drawing/2014/main" id="{EFB4AB3A-1A89-4E86-BFAD-EA3D15BE2978}"/>
                  </a:ext>
                </a:extLst>
              </p:cNvPr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3001;p37">
                <a:extLst>
                  <a:ext uri="{FF2B5EF4-FFF2-40B4-BE49-F238E27FC236}">
                    <a16:creationId xmlns:a16="http://schemas.microsoft.com/office/drawing/2014/main" id="{72DB2B6F-58EE-4222-BFA3-5FD6385E0A79}"/>
                  </a:ext>
                </a:extLst>
              </p:cNvPr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3002;p37">
                <a:extLst>
                  <a:ext uri="{FF2B5EF4-FFF2-40B4-BE49-F238E27FC236}">
                    <a16:creationId xmlns:a16="http://schemas.microsoft.com/office/drawing/2014/main" id="{EFD4EC79-0B13-4000-A50A-B5AA26107FAC}"/>
                  </a:ext>
                </a:extLst>
              </p:cNvPr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3003;p37">
                <a:extLst>
                  <a:ext uri="{FF2B5EF4-FFF2-40B4-BE49-F238E27FC236}">
                    <a16:creationId xmlns:a16="http://schemas.microsoft.com/office/drawing/2014/main" id="{10C4A58B-3652-4FA3-ACB7-DABC20328B40}"/>
                  </a:ext>
                </a:extLst>
              </p:cNvPr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3004;p37">
                <a:extLst>
                  <a:ext uri="{FF2B5EF4-FFF2-40B4-BE49-F238E27FC236}">
                    <a16:creationId xmlns:a16="http://schemas.microsoft.com/office/drawing/2014/main" id="{09BBCD3F-E0C2-4813-8383-4D872BC4D838}"/>
                  </a:ext>
                </a:extLst>
              </p:cNvPr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3005;p37">
              <a:extLst>
                <a:ext uri="{FF2B5EF4-FFF2-40B4-BE49-F238E27FC236}">
                  <a16:creationId xmlns:a16="http://schemas.microsoft.com/office/drawing/2014/main" id="{8CD484A5-6BEC-4A68-9A90-AF2A127904F5}"/>
                </a:ext>
              </a:extLst>
            </p:cNvPr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</p:grpSpPr>
          <p:sp>
            <p:nvSpPr>
              <p:cNvPr id="504" name="Google Shape;3006;p37">
                <a:extLst>
                  <a:ext uri="{FF2B5EF4-FFF2-40B4-BE49-F238E27FC236}">
                    <a16:creationId xmlns:a16="http://schemas.microsoft.com/office/drawing/2014/main" id="{37D689CA-81D5-49C9-8F88-1F9FE7B6507F}"/>
                  </a:ext>
                </a:extLst>
              </p:cNvPr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3007;p37">
                <a:extLst>
                  <a:ext uri="{FF2B5EF4-FFF2-40B4-BE49-F238E27FC236}">
                    <a16:creationId xmlns:a16="http://schemas.microsoft.com/office/drawing/2014/main" id="{A05DD1CD-4F5B-40A5-99AE-67AD4074FFCB}"/>
                  </a:ext>
                </a:extLst>
              </p:cNvPr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272" name="Google Shape;3008;p37">
              <a:extLst>
                <a:ext uri="{FF2B5EF4-FFF2-40B4-BE49-F238E27FC236}">
                  <a16:creationId xmlns:a16="http://schemas.microsoft.com/office/drawing/2014/main" id="{A50988FC-6541-4BEF-84DA-EA2F2A17E73F}"/>
                </a:ext>
              </a:extLst>
            </p:cNvPr>
            <p:cNvGrpSpPr/>
            <p:nvPr/>
          </p:nvGrpSpPr>
          <p:grpSpPr>
            <a:xfrm>
              <a:off x="3716946" y="2776024"/>
              <a:ext cx="81971" cy="76912"/>
              <a:chOff x="3627175" y="2432450"/>
              <a:chExt cx="172100" cy="169075"/>
            </a:xfrm>
          </p:grpSpPr>
          <p:sp>
            <p:nvSpPr>
              <p:cNvPr id="501" name="Google Shape;3009;p37">
                <a:extLst>
                  <a:ext uri="{FF2B5EF4-FFF2-40B4-BE49-F238E27FC236}">
                    <a16:creationId xmlns:a16="http://schemas.microsoft.com/office/drawing/2014/main" id="{90F3E8E7-D17C-4955-A95C-1AA7234CF5C5}"/>
                  </a:ext>
                </a:extLst>
              </p:cNvPr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3010;p37">
                <a:extLst>
                  <a:ext uri="{FF2B5EF4-FFF2-40B4-BE49-F238E27FC236}">
                    <a16:creationId xmlns:a16="http://schemas.microsoft.com/office/drawing/2014/main" id="{3D4E75DC-FCD9-40B5-A73E-DFB16D8D5238}"/>
                  </a:ext>
                </a:extLst>
              </p:cNvPr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503" name="Google Shape;3011;p37">
                <a:extLst>
                  <a:ext uri="{FF2B5EF4-FFF2-40B4-BE49-F238E27FC236}">
                    <a16:creationId xmlns:a16="http://schemas.microsoft.com/office/drawing/2014/main" id="{6D401BB9-AAA1-447C-AAC7-9E2DE56F0A4A}"/>
                  </a:ext>
                </a:extLst>
              </p:cNvPr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273" name="Google Shape;3012;p37">
              <a:extLst>
                <a:ext uri="{FF2B5EF4-FFF2-40B4-BE49-F238E27FC236}">
                  <a16:creationId xmlns:a16="http://schemas.microsoft.com/office/drawing/2014/main" id="{6E259E9E-7E6F-47DC-ADAA-F39ADC3E8509}"/>
                </a:ext>
              </a:extLst>
            </p:cNvPr>
            <p:cNvGrpSpPr/>
            <p:nvPr/>
          </p:nvGrpSpPr>
          <p:grpSpPr>
            <a:xfrm>
              <a:off x="3685682" y="2845624"/>
              <a:ext cx="29311" cy="45055"/>
              <a:chOff x="3561536" y="2585450"/>
              <a:chExt cx="61539" cy="99045"/>
            </a:xfrm>
          </p:grpSpPr>
          <p:sp>
            <p:nvSpPr>
              <p:cNvPr id="499" name="Google Shape;3014;p37">
                <a:extLst>
                  <a:ext uri="{FF2B5EF4-FFF2-40B4-BE49-F238E27FC236}">
                    <a16:creationId xmlns:a16="http://schemas.microsoft.com/office/drawing/2014/main" id="{58FBF997-A1B2-4D1B-B567-5C2BABA93CEF}"/>
                  </a:ext>
                </a:extLst>
              </p:cNvPr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500" name="Google Shape;3013;p37">
                <a:extLst>
                  <a:ext uri="{FF2B5EF4-FFF2-40B4-BE49-F238E27FC236}">
                    <a16:creationId xmlns:a16="http://schemas.microsoft.com/office/drawing/2014/main" id="{5CA2EE40-45EA-497E-A7E5-D2598FF9615B}"/>
                  </a:ext>
                </a:extLst>
              </p:cNvPr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74" name="Google Shape;3015;p37">
              <a:extLst>
                <a:ext uri="{FF2B5EF4-FFF2-40B4-BE49-F238E27FC236}">
                  <a16:creationId xmlns:a16="http://schemas.microsoft.com/office/drawing/2014/main" id="{04360666-5703-42C3-8E80-AA47C6B992BD}"/>
                </a:ext>
              </a:extLst>
            </p:cNvPr>
            <p:cNvGrpSpPr/>
            <p:nvPr/>
          </p:nvGrpSpPr>
          <p:grpSpPr>
            <a:xfrm>
              <a:off x="3849905" y="2572252"/>
              <a:ext cx="74339" cy="119559"/>
              <a:chOff x="3906325" y="1984500"/>
              <a:chExt cx="156075" cy="262825"/>
            </a:xfrm>
          </p:grpSpPr>
          <p:sp>
            <p:nvSpPr>
              <p:cNvPr id="497" name="Google Shape;3016;p37">
                <a:extLst>
                  <a:ext uri="{FF2B5EF4-FFF2-40B4-BE49-F238E27FC236}">
                    <a16:creationId xmlns:a16="http://schemas.microsoft.com/office/drawing/2014/main" id="{18550208-B9E9-4D58-8647-5FC75BA04833}"/>
                  </a:ext>
                </a:extLst>
              </p:cNvPr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498" name="Google Shape;3017;p37">
                <a:extLst>
                  <a:ext uri="{FF2B5EF4-FFF2-40B4-BE49-F238E27FC236}">
                    <a16:creationId xmlns:a16="http://schemas.microsoft.com/office/drawing/2014/main" id="{50A0466E-193C-4873-AFD9-056ED99ECF3D}"/>
                  </a:ext>
                </a:extLst>
              </p:cNvPr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3018;p37">
              <a:extLst>
                <a:ext uri="{FF2B5EF4-FFF2-40B4-BE49-F238E27FC236}">
                  <a16:creationId xmlns:a16="http://schemas.microsoft.com/office/drawing/2014/main" id="{FF88BF57-0C32-4E40-B755-BD3EC95554AA}"/>
                </a:ext>
              </a:extLst>
            </p:cNvPr>
            <p:cNvGrpSpPr/>
            <p:nvPr/>
          </p:nvGrpSpPr>
          <p:grpSpPr>
            <a:xfrm>
              <a:off x="2654821" y="2414345"/>
              <a:ext cx="667570" cy="558731"/>
              <a:chOff x="1397225" y="1637375"/>
              <a:chExt cx="1401575" cy="1228250"/>
            </a:xfrm>
          </p:grpSpPr>
          <p:sp>
            <p:nvSpPr>
              <p:cNvPr id="493" name="Google Shape;3019;p37">
                <a:extLst>
                  <a:ext uri="{FF2B5EF4-FFF2-40B4-BE49-F238E27FC236}">
                    <a16:creationId xmlns:a16="http://schemas.microsoft.com/office/drawing/2014/main" id="{6FDB22DC-1DE1-4605-9445-66BEE570D63E}"/>
                  </a:ext>
                </a:extLst>
              </p:cNvPr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grpSp>
            <p:nvGrpSpPr>
              <p:cNvPr id="494" name="Google Shape;3020;p37">
                <a:extLst>
                  <a:ext uri="{FF2B5EF4-FFF2-40B4-BE49-F238E27FC236}">
                    <a16:creationId xmlns:a16="http://schemas.microsoft.com/office/drawing/2014/main" id="{657C2D62-33B3-45E9-9113-BCBA5E532A4E}"/>
                  </a:ext>
                </a:extLst>
              </p:cNvPr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495" name="Google Shape;3021;p37">
                  <a:extLst>
                    <a:ext uri="{FF2B5EF4-FFF2-40B4-BE49-F238E27FC236}">
                      <a16:creationId xmlns:a16="http://schemas.microsoft.com/office/drawing/2014/main" id="{65C264A8-4385-4A64-BCB5-5CD7C5D74B99}"/>
                    </a:ext>
                  </a:extLst>
                </p:cNvPr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3022;p37">
                  <a:extLst>
                    <a:ext uri="{FF2B5EF4-FFF2-40B4-BE49-F238E27FC236}">
                      <a16:creationId xmlns:a16="http://schemas.microsoft.com/office/drawing/2014/main" id="{1533DA8C-5FD6-44F3-80EA-9E4F00A05869}"/>
                    </a:ext>
                  </a:extLst>
                </p:cNvPr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6" name="Google Shape;3023;p37">
              <a:extLst>
                <a:ext uri="{FF2B5EF4-FFF2-40B4-BE49-F238E27FC236}">
                  <a16:creationId xmlns:a16="http://schemas.microsoft.com/office/drawing/2014/main" id="{1B595DB2-ACC1-47C0-A03A-DD57EC29CBB7}"/>
                </a:ext>
              </a:extLst>
            </p:cNvPr>
            <p:cNvGrpSpPr/>
            <p:nvPr/>
          </p:nvGrpSpPr>
          <p:grpSpPr>
            <a:xfrm>
              <a:off x="3230417" y="3103734"/>
              <a:ext cx="282982" cy="280332"/>
              <a:chOff x="2605700" y="3152850"/>
              <a:chExt cx="594125" cy="616250"/>
            </a:xfrm>
          </p:grpSpPr>
          <p:sp>
            <p:nvSpPr>
              <p:cNvPr id="491" name="Google Shape;3024;p37">
                <a:extLst>
                  <a:ext uri="{FF2B5EF4-FFF2-40B4-BE49-F238E27FC236}">
                    <a16:creationId xmlns:a16="http://schemas.microsoft.com/office/drawing/2014/main" id="{7E6D1DC3-3B92-4B81-9EC1-87A5A662141F}"/>
                  </a:ext>
                </a:extLst>
              </p:cNvPr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492" name="Google Shape;3025;p37">
                <a:extLst>
                  <a:ext uri="{FF2B5EF4-FFF2-40B4-BE49-F238E27FC236}">
                    <a16:creationId xmlns:a16="http://schemas.microsoft.com/office/drawing/2014/main" id="{52E13CB4-D765-41AC-BAA4-3EAB430B673D}"/>
                  </a:ext>
                </a:extLst>
              </p:cNvPr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277" name="Google Shape;3026;p37">
              <a:extLst>
                <a:ext uri="{FF2B5EF4-FFF2-40B4-BE49-F238E27FC236}">
                  <a16:creationId xmlns:a16="http://schemas.microsoft.com/office/drawing/2014/main" id="{A0B9D46C-FA25-448B-9A2E-13C67DC80B17}"/>
                </a:ext>
              </a:extLst>
            </p:cNvPr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</p:grpSpPr>
          <p:sp>
            <p:nvSpPr>
              <p:cNvPr id="489" name="Google Shape;3027;p37">
                <a:extLst>
                  <a:ext uri="{FF2B5EF4-FFF2-40B4-BE49-F238E27FC236}">
                    <a16:creationId xmlns:a16="http://schemas.microsoft.com/office/drawing/2014/main" id="{BE9CD17B-DFED-41F5-8AC0-8D582D69BCB2}"/>
                  </a:ext>
                </a:extLst>
              </p:cNvPr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490" name="Google Shape;3028;p37">
                <a:extLst>
                  <a:ext uri="{FF2B5EF4-FFF2-40B4-BE49-F238E27FC236}">
                    <a16:creationId xmlns:a16="http://schemas.microsoft.com/office/drawing/2014/main" id="{CFA01322-8B87-4CA9-A82F-8F9F1D094E85}"/>
                  </a:ext>
                </a:extLst>
              </p:cNvPr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8" name="Google Shape;3029;p37">
              <a:extLst>
                <a:ext uri="{FF2B5EF4-FFF2-40B4-BE49-F238E27FC236}">
                  <a16:creationId xmlns:a16="http://schemas.microsoft.com/office/drawing/2014/main" id="{A8FA4E7C-0C41-4657-B90C-F086DBC74CC3}"/>
                </a:ext>
              </a:extLst>
            </p:cNvPr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</p:grpSpPr>
          <p:sp>
            <p:nvSpPr>
              <p:cNvPr id="487" name="Google Shape;3030;p37">
                <a:extLst>
                  <a:ext uri="{FF2B5EF4-FFF2-40B4-BE49-F238E27FC236}">
                    <a16:creationId xmlns:a16="http://schemas.microsoft.com/office/drawing/2014/main" id="{38AF4F36-01E5-4EE7-8940-5184EDD8232D}"/>
                  </a:ext>
                </a:extLst>
              </p:cNvPr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488" name="Google Shape;3031;p37">
                <a:extLst>
                  <a:ext uri="{FF2B5EF4-FFF2-40B4-BE49-F238E27FC236}">
                    <a16:creationId xmlns:a16="http://schemas.microsoft.com/office/drawing/2014/main" id="{F28B35F9-E104-4343-97FA-B19B0F6D7CD3}"/>
                  </a:ext>
                </a:extLst>
              </p:cNvPr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9" name="Google Shape;3032;p37">
              <a:extLst>
                <a:ext uri="{FF2B5EF4-FFF2-40B4-BE49-F238E27FC236}">
                  <a16:creationId xmlns:a16="http://schemas.microsoft.com/office/drawing/2014/main" id="{F7E410A4-3F9A-4A0B-A9AB-503FAA027424}"/>
                </a:ext>
              </a:extLst>
            </p:cNvPr>
            <p:cNvSpPr/>
            <p:nvPr/>
          </p:nvSpPr>
          <p:spPr>
            <a:xfrm>
              <a:off x="3292646" y="3020419"/>
              <a:ext cx="18695" cy="5482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033;p37">
              <a:extLst>
                <a:ext uri="{FF2B5EF4-FFF2-40B4-BE49-F238E27FC236}">
                  <a16:creationId xmlns:a16="http://schemas.microsoft.com/office/drawing/2014/main" id="{39946977-AC2E-444D-A9C3-65883D94A074}"/>
                </a:ext>
              </a:extLst>
            </p:cNvPr>
            <p:cNvSpPr/>
            <p:nvPr/>
          </p:nvSpPr>
          <p:spPr>
            <a:xfrm>
              <a:off x="3260258" y="3010662"/>
              <a:ext cx="26423" cy="16661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034;p37">
              <a:extLst>
                <a:ext uri="{FF2B5EF4-FFF2-40B4-BE49-F238E27FC236}">
                  <a16:creationId xmlns:a16="http://schemas.microsoft.com/office/drawing/2014/main" id="{59C0276B-A63C-4825-8242-F9ECBBB01E5F}"/>
                </a:ext>
              </a:extLst>
            </p:cNvPr>
            <p:cNvSpPr/>
            <p:nvPr/>
          </p:nvSpPr>
          <p:spPr>
            <a:xfrm>
              <a:off x="3408744" y="2329870"/>
              <a:ext cx="289769" cy="354333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282" name="Google Shape;3035;p37">
              <a:extLst>
                <a:ext uri="{FF2B5EF4-FFF2-40B4-BE49-F238E27FC236}">
                  <a16:creationId xmlns:a16="http://schemas.microsoft.com/office/drawing/2014/main" id="{0763D7D0-FD23-4A3B-80F7-3F646259B05F}"/>
                </a:ext>
              </a:extLst>
            </p:cNvPr>
            <p:cNvGrpSpPr/>
            <p:nvPr/>
          </p:nvGrpSpPr>
          <p:grpSpPr>
            <a:xfrm>
              <a:off x="2905224" y="2311071"/>
              <a:ext cx="596721" cy="528992"/>
              <a:chOff x="1922950" y="1410350"/>
              <a:chExt cx="1252825" cy="1162875"/>
            </a:xfrm>
          </p:grpSpPr>
          <p:sp>
            <p:nvSpPr>
              <p:cNvPr id="471" name="Google Shape;3036;p37">
                <a:extLst>
                  <a:ext uri="{FF2B5EF4-FFF2-40B4-BE49-F238E27FC236}">
                    <a16:creationId xmlns:a16="http://schemas.microsoft.com/office/drawing/2014/main" id="{98D8BEBA-73FB-4EC4-BBE9-F5572582F2AC}"/>
                  </a:ext>
                </a:extLst>
              </p:cNvPr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3037;p37">
                <a:extLst>
                  <a:ext uri="{FF2B5EF4-FFF2-40B4-BE49-F238E27FC236}">
                    <a16:creationId xmlns:a16="http://schemas.microsoft.com/office/drawing/2014/main" id="{0CCAF724-AE92-4835-8FE7-BAD42C7BA242}"/>
                  </a:ext>
                </a:extLst>
              </p:cNvPr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3038;p37">
                <a:extLst>
                  <a:ext uri="{FF2B5EF4-FFF2-40B4-BE49-F238E27FC236}">
                    <a16:creationId xmlns:a16="http://schemas.microsoft.com/office/drawing/2014/main" id="{9AC06727-C082-48A9-A96B-4C8DEC12CCA3}"/>
                  </a:ext>
                </a:extLst>
              </p:cNvPr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3039;p37">
                <a:extLst>
                  <a:ext uri="{FF2B5EF4-FFF2-40B4-BE49-F238E27FC236}">
                    <a16:creationId xmlns:a16="http://schemas.microsoft.com/office/drawing/2014/main" id="{8B974C16-213F-4BF6-9810-4D71F6512AD3}"/>
                  </a:ext>
                </a:extLst>
              </p:cNvPr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3040;p37">
                <a:extLst>
                  <a:ext uri="{FF2B5EF4-FFF2-40B4-BE49-F238E27FC236}">
                    <a16:creationId xmlns:a16="http://schemas.microsoft.com/office/drawing/2014/main" id="{C07CD14F-8F03-433B-8BD3-5512CA267D03}"/>
                  </a:ext>
                </a:extLst>
              </p:cNvPr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3041;p37">
                <a:extLst>
                  <a:ext uri="{FF2B5EF4-FFF2-40B4-BE49-F238E27FC236}">
                    <a16:creationId xmlns:a16="http://schemas.microsoft.com/office/drawing/2014/main" id="{BBF21F56-65E9-4980-A47A-75881C85F716}"/>
                  </a:ext>
                </a:extLst>
              </p:cNvPr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3042;p37">
                <a:extLst>
                  <a:ext uri="{FF2B5EF4-FFF2-40B4-BE49-F238E27FC236}">
                    <a16:creationId xmlns:a16="http://schemas.microsoft.com/office/drawing/2014/main" id="{CF1278E2-EC2E-4284-A5FE-EB1955A6ECE8}"/>
                  </a:ext>
                </a:extLst>
              </p:cNvPr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3043;p37">
                <a:extLst>
                  <a:ext uri="{FF2B5EF4-FFF2-40B4-BE49-F238E27FC236}">
                    <a16:creationId xmlns:a16="http://schemas.microsoft.com/office/drawing/2014/main" id="{973ED772-C558-4058-957E-3F800A45B84D}"/>
                  </a:ext>
                </a:extLst>
              </p:cNvPr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3044;p37">
                <a:extLst>
                  <a:ext uri="{FF2B5EF4-FFF2-40B4-BE49-F238E27FC236}">
                    <a16:creationId xmlns:a16="http://schemas.microsoft.com/office/drawing/2014/main" id="{E82BE9A6-5F8A-493B-BF24-4CC2A89D357F}"/>
                  </a:ext>
                </a:extLst>
              </p:cNvPr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3045;p37">
                <a:extLst>
                  <a:ext uri="{FF2B5EF4-FFF2-40B4-BE49-F238E27FC236}">
                    <a16:creationId xmlns:a16="http://schemas.microsoft.com/office/drawing/2014/main" id="{64AA61A9-6EA3-4A1B-A62E-1E527BC71460}"/>
                  </a:ext>
                </a:extLst>
              </p:cNvPr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3046;p37">
                <a:extLst>
                  <a:ext uri="{FF2B5EF4-FFF2-40B4-BE49-F238E27FC236}">
                    <a16:creationId xmlns:a16="http://schemas.microsoft.com/office/drawing/2014/main" id="{44E5494D-726A-42AD-863E-880FC0FAC232}"/>
                  </a:ext>
                </a:extLst>
              </p:cNvPr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3047;p37">
                <a:extLst>
                  <a:ext uri="{FF2B5EF4-FFF2-40B4-BE49-F238E27FC236}">
                    <a16:creationId xmlns:a16="http://schemas.microsoft.com/office/drawing/2014/main" id="{65D79502-A601-46FE-AA62-69F255570E1D}"/>
                  </a:ext>
                </a:extLst>
              </p:cNvPr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3048;p37">
                <a:extLst>
                  <a:ext uri="{FF2B5EF4-FFF2-40B4-BE49-F238E27FC236}">
                    <a16:creationId xmlns:a16="http://schemas.microsoft.com/office/drawing/2014/main" id="{8AC53BFD-53F3-452B-91A4-82A1193BC139}"/>
                  </a:ext>
                </a:extLst>
              </p:cNvPr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3049;p37">
                <a:extLst>
                  <a:ext uri="{FF2B5EF4-FFF2-40B4-BE49-F238E27FC236}">
                    <a16:creationId xmlns:a16="http://schemas.microsoft.com/office/drawing/2014/main" id="{A64B217F-1448-42BF-9A36-3C654921A49F}"/>
                  </a:ext>
                </a:extLst>
              </p:cNvPr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3050;p37">
                <a:extLst>
                  <a:ext uri="{FF2B5EF4-FFF2-40B4-BE49-F238E27FC236}">
                    <a16:creationId xmlns:a16="http://schemas.microsoft.com/office/drawing/2014/main" id="{69BBC8D4-6514-4C23-8362-2B1E0D4868B5}"/>
                  </a:ext>
                </a:extLst>
              </p:cNvPr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3051;p37">
                <a:extLst>
                  <a:ext uri="{FF2B5EF4-FFF2-40B4-BE49-F238E27FC236}">
                    <a16:creationId xmlns:a16="http://schemas.microsoft.com/office/drawing/2014/main" id="{752C280C-CF5F-4A84-AC52-107DFA805625}"/>
                  </a:ext>
                </a:extLst>
              </p:cNvPr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283" name="Google Shape;3052;p37">
              <a:extLst>
                <a:ext uri="{FF2B5EF4-FFF2-40B4-BE49-F238E27FC236}">
                  <a16:creationId xmlns:a16="http://schemas.microsoft.com/office/drawing/2014/main" id="{341F6792-B0D8-46DF-AE21-8506C864F7FB}"/>
                </a:ext>
              </a:extLst>
            </p:cNvPr>
            <p:cNvSpPr/>
            <p:nvPr/>
          </p:nvSpPr>
          <p:spPr>
            <a:xfrm>
              <a:off x="3216902" y="3020658"/>
              <a:ext cx="15456" cy="5959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053;p37">
              <a:extLst>
                <a:ext uri="{FF2B5EF4-FFF2-40B4-BE49-F238E27FC236}">
                  <a16:creationId xmlns:a16="http://schemas.microsoft.com/office/drawing/2014/main" id="{E03F2B65-C453-47C9-B05D-45DB76828713}"/>
                </a:ext>
              </a:extLst>
            </p:cNvPr>
            <p:cNvSpPr/>
            <p:nvPr/>
          </p:nvSpPr>
          <p:spPr>
            <a:xfrm>
              <a:off x="3243063" y="3010423"/>
              <a:ext cx="19695" cy="13340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054;p37">
              <a:extLst>
                <a:ext uri="{FF2B5EF4-FFF2-40B4-BE49-F238E27FC236}">
                  <a16:creationId xmlns:a16="http://schemas.microsoft.com/office/drawing/2014/main" id="{00002480-0FBF-4200-9106-277464267A89}"/>
                </a:ext>
              </a:extLst>
            </p:cNvPr>
            <p:cNvSpPr/>
            <p:nvPr/>
          </p:nvSpPr>
          <p:spPr>
            <a:xfrm>
              <a:off x="3173297" y="2986859"/>
              <a:ext cx="73267" cy="24997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055;p37">
              <a:extLst>
                <a:ext uri="{FF2B5EF4-FFF2-40B4-BE49-F238E27FC236}">
                  <a16:creationId xmlns:a16="http://schemas.microsoft.com/office/drawing/2014/main" id="{256AF071-BB44-4DBA-87A7-59F67ADC2166}"/>
                </a:ext>
              </a:extLst>
            </p:cNvPr>
            <p:cNvSpPr/>
            <p:nvPr/>
          </p:nvSpPr>
          <p:spPr>
            <a:xfrm>
              <a:off x="3371128" y="3527019"/>
              <a:ext cx="18695" cy="10247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056;p37">
              <a:extLst>
                <a:ext uri="{FF2B5EF4-FFF2-40B4-BE49-F238E27FC236}">
                  <a16:creationId xmlns:a16="http://schemas.microsoft.com/office/drawing/2014/main" id="{48CFE347-C3A9-44F6-B6B0-5FDBDCFEA32B}"/>
                </a:ext>
              </a:extLst>
            </p:cNvPr>
            <p:cNvSpPr/>
            <p:nvPr/>
          </p:nvSpPr>
          <p:spPr>
            <a:xfrm>
              <a:off x="3183264" y="3080853"/>
              <a:ext cx="38140" cy="16672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057;p37">
              <a:extLst>
                <a:ext uri="{FF2B5EF4-FFF2-40B4-BE49-F238E27FC236}">
                  <a16:creationId xmlns:a16="http://schemas.microsoft.com/office/drawing/2014/main" id="{4871B76C-FB69-48C6-9CFE-17D716786210}"/>
                </a:ext>
              </a:extLst>
            </p:cNvPr>
            <p:cNvSpPr/>
            <p:nvPr/>
          </p:nvSpPr>
          <p:spPr>
            <a:xfrm>
              <a:off x="3163092" y="3070629"/>
              <a:ext cx="23172" cy="20709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058;p37">
              <a:extLst>
                <a:ext uri="{FF2B5EF4-FFF2-40B4-BE49-F238E27FC236}">
                  <a16:creationId xmlns:a16="http://schemas.microsoft.com/office/drawing/2014/main" id="{8C789A02-D754-4BF6-B167-B66333A40B65}"/>
                </a:ext>
              </a:extLst>
            </p:cNvPr>
            <p:cNvSpPr/>
            <p:nvPr/>
          </p:nvSpPr>
          <p:spPr>
            <a:xfrm>
              <a:off x="3150875" y="3043494"/>
              <a:ext cx="32150" cy="30467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059;p37">
              <a:extLst>
                <a:ext uri="{FF2B5EF4-FFF2-40B4-BE49-F238E27FC236}">
                  <a16:creationId xmlns:a16="http://schemas.microsoft.com/office/drawing/2014/main" id="{5B97F551-0A2A-474E-82DD-05D3C7643191}"/>
                </a:ext>
              </a:extLst>
            </p:cNvPr>
            <p:cNvSpPr/>
            <p:nvPr/>
          </p:nvSpPr>
          <p:spPr>
            <a:xfrm>
              <a:off x="3140409" y="3037308"/>
              <a:ext cx="43617" cy="20948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060;p37">
              <a:extLst>
                <a:ext uri="{FF2B5EF4-FFF2-40B4-BE49-F238E27FC236}">
                  <a16:creationId xmlns:a16="http://schemas.microsoft.com/office/drawing/2014/main" id="{2FD99BC6-D21A-45DD-BD0E-124134E6CFBB}"/>
                </a:ext>
              </a:extLst>
            </p:cNvPr>
            <p:cNvSpPr/>
            <p:nvPr/>
          </p:nvSpPr>
          <p:spPr>
            <a:xfrm>
              <a:off x="3134431" y="3048737"/>
              <a:ext cx="17206" cy="9519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061;p37">
              <a:extLst>
                <a:ext uri="{FF2B5EF4-FFF2-40B4-BE49-F238E27FC236}">
                  <a16:creationId xmlns:a16="http://schemas.microsoft.com/office/drawing/2014/main" id="{4B4B63C2-0E96-4B0F-B245-E1E5CDD97602}"/>
                </a:ext>
              </a:extLst>
            </p:cNvPr>
            <p:cNvSpPr/>
            <p:nvPr/>
          </p:nvSpPr>
          <p:spPr>
            <a:xfrm>
              <a:off x="3142159" y="3021841"/>
              <a:ext cx="7978" cy="16672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062;p37">
              <a:extLst>
                <a:ext uri="{FF2B5EF4-FFF2-40B4-BE49-F238E27FC236}">
                  <a16:creationId xmlns:a16="http://schemas.microsoft.com/office/drawing/2014/main" id="{CEFCFFEA-52CD-4183-BABB-0225E6B9871E}"/>
                </a:ext>
              </a:extLst>
            </p:cNvPr>
            <p:cNvSpPr/>
            <p:nvPr/>
          </p:nvSpPr>
          <p:spPr>
            <a:xfrm>
              <a:off x="3120487" y="3025651"/>
              <a:ext cx="28411" cy="28568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063;p37">
              <a:extLst>
                <a:ext uri="{FF2B5EF4-FFF2-40B4-BE49-F238E27FC236}">
                  <a16:creationId xmlns:a16="http://schemas.microsoft.com/office/drawing/2014/main" id="{1CFE746F-4A0F-42DC-8F82-6F2B6C42FC6F}"/>
                </a:ext>
              </a:extLst>
            </p:cNvPr>
            <p:cNvSpPr/>
            <p:nvPr/>
          </p:nvSpPr>
          <p:spPr>
            <a:xfrm>
              <a:off x="2965761" y="2909287"/>
              <a:ext cx="196343" cy="138983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064;p37">
              <a:extLst>
                <a:ext uri="{FF2B5EF4-FFF2-40B4-BE49-F238E27FC236}">
                  <a16:creationId xmlns:a16="http://schemas.microsoft.com/office/drawing/2014/main" id="{AD200FA2-6A22-452B-932D-74E999CEA79B}"/>
                </a:ext>
              </a:extLst>
            </p:cNvPr>
            <p:cNvSpPr/>
            <p:nvPr/>
          </p:nvSpPr>
          <p:spPr>
            <a:xfrm>
              <a:off x="3378594" y="3107749"/>
              <a:ext cx="19445" cy="26657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065;p37">
              <a:extLst>
                <a:ext uri="{FF2B5EF4-FFF2-40B4-BE49-F238E27FC236}">
                  <a16:creationId xmlns:a16="http://schemas.microsoft.com/office/drawing/2014/main" id="{81252626-95D6-4B9B-AFE2-334FCC0E83BD}"/>
                </a:ext>
              </a:extLst>
            </p:cNvPr>
            <p:cNvSpPr/>
            <p:nvPr/>
          </p:nvSpPr>
          <p:spPr>
            <a:xfrm>
              <a:off x="3354434" y="3105122"/>
              <a:ext cx="27661" cy="28807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066;p37">
              <a:extLst>
                <a:ext uri="{FF2B5EF4-FFF2-40B4-BE49-F238E27FC236}">
                  <a16:creationId xmlns:a16="http://schemas.microsoft.com/office/drawing/2014/main" id="{562F60B3-F8E6-46AB-9171-330EAE87F482}"/>
                </a:ext>
              </a:extLst>
            </p:cNvPr>
            <p:cNvSpPr/>
            <p:nvPr/>
          </p:nvSpPr>
          <p:spPr>
            <a:xfrm>
              <a:off x="3331012" y="3088711"/>
              <a:ext cx="34639" cy="49743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067;p37">
              <a:extLst>
                <a:ext uri="{FF2B5EF4-FFF2-40B4-BE49-F238E27FC236}">
                  <a16:creationId xmlns:a16="http://schemas.microsoft.com/office/drawing/2014/main" id="{FB90D928-4306-4545-B19B-FD37616D393C}"/>
                </a:ext>
              </a:extLst>
            </p:cNvPr>
            <p:cNvSpPr/>
            <p:nvPr/>
          </p:nvSpPr>
          <p:spPr>
            <a:xfrm>
              <a:off x="3250041" y="3063487"/>
              <a:ext cx="91450" cy="78538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068;p37">
              <a:extLst>
                <a:ext uri="{FF2B5EF4-FFF2-40B4-BE49-F238E27FC236}">
                  <a16:creationId xmlns:a16="http://schemas.microsoft.com/office/drawing/2014/main" id="{9F9F9E8D-65A4-49AF-8244-D0AA8C693E84}"/>
                </a:ext>
              </a:extLst>
            </p:cNvPr>
            <p:cNvSpPr/>
            <p:nvPr/>
          </p:nvSpPr>
          <p:spPr>
            <a:xfrm>
              <a:off x="3209425" y="3061815"/>
              <a:ext cx="82733" cy="112565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69;p37">
              <a:extLst>
                <a:ext uri="{FF2B5EF4-FFF2-40B4-BE49-F238E27FC236}">
                  <a16:creationId xmlns:a16="http://schemas.microsoft.com/office/drawing/2014/main" id="{A6FDA918-0F66-4149-B4E6-180FB5608030}"/>
                </a:ext>
              </a:extLst>
            </p:cNvPr>
            <p:cNvSpPr/>
            <p:nvPr/>
          </p:nvSpPr>
          <p:spPr>
            <a:xfrm>
              <a:off x="3195231" y="3136533"/>
              <a:ext cx="40867" cy="42852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70;p37">
              <a:extLst>
                <a:ext uri="{FF2B5EF4-FFF2-40B4-BE49-F238E27FC236}">
                  <a16:creationId xmlns:a16="http://schemas.microsoft.com/office/drawing/2014/main" id="{962298F0-3FFA-4C08-BDD3-F9E94031EE2D}"/>
                </a:ext>
              </a:extLst>
            </p:cNvPr>
            <p:cNvSpPr/>
            <p:nvPr/>
          </p:nvSpPr>
          <p:spPr>
            <a:xfrm>
              <a:off x="3192980" y="3146290"/>
              <a:ext cx="88711" cy="124938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71;p37">
              <a:extLst>
                <a:ext uri="{FF2B5EF4-FFF2-40B4-BE49-F238E27FC236}">
                  <a16:creationId xmlns:a16="http://schemas.microsoft.com/office/drawing/2014/main" id="{41F6FE43-E170-4873-A034-79D0D6692E89}"/>
                </a:ext>
              </a:extLst>
            </p:cNvPr>
            <p:cNvSpPr/>
            <p:nvPr/>
          </p:nvSpPr>
          <p:spPr>
            <a:xfrm>
              <a:off x="3275452" y="3211250"/>
              <a:ext cx="85722" cy="91389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303" name="Google Shape;3072;p37">
              <a:extLst>
                <a:ext uri="{FF2B5EF4-FFF2-40B4-BE49-F238E27FC236}">
                  <a16:creationId xmlns:a16="http://schemas.microsoft.com/office/drawing/2014/main" id="{68EEB9BF-7C61-4B14-B1B8-092065A03A52}"/>
                </a:ext>
              </a:extLst>
            </p:cNvPr>
            <p:cNvSpPr/>
            <p:nvPr/>
          </p:nvSpPr>
          <p:spPr>
            <a:xfrm>
              <a:off x="3327273" y="3275982"/>
              <a:ext cx="58811" cy="59262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304" name="Google Shape;3073;p37">
              <a:extLst>
                <a:ext uri="{FF2B5EF4-FFF2-40B4-BE49-F238E27FC236}">
                  <a16:creationId xmlns:a16="http://schemas.microsoft.com/office/drawing/2014/main" id="{332D1AFE-31AD-4A1A-893C-43145D25E99D}"/>
                </a:ext>
              </a:extLst>
            </p:cNvPr>
            <p:cNvSpPr/>
            <p:nvPr/>
          </p:nvSpPr>
          <p:spPr>
            <a:xfrm>
              <a:off x="3363150" y="3352838"/>
              <a:ext cx="34889" cy="37848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74;p37">
              <a:extLst>
                <a:ext uri="{FF2B5EF4-FFF2-40B4-BE49-F238E27FC236}">
                  <a16:creationId xmlns:a16="http://schemas.microsoft.com/office/drawing/2014/main" id="{D36C6900-68C2-4283-9141-C7A9B56017E3}"/>
                </a:ext>
              </a:extLst>
            </p:cNvPr>
            <p:cNvGrpSpPr/>
            <p:nvPr/>
          </p:nvGrpSpPr>
          <p:grpSpPr>
            <a:xfrm>
              <a:off x="3280929" y="3294542"/>
              <a:ext cx="109894" cy="272224"/>
              <a:chOff x="2711750" y="3572300"/>
              <a:chExt cx="230725" cy="598425"/>
            </a:xfrm>
          </p:grpSpPr>
          <p:sp>
            <p:nvSpPr>
              <p:cNvPr id="469" name="Google Shape;3075;p37">
                <a:extLst>
                  <a:ext uri="{FF2B5EF4-FFF2-40B4-BE49-F238E27FC236}">
                    <a16:creationId xmlns:a16="http://schemas.microsoft.com/office/drawing/2014/main" id="{C21BD266-AE4B-4934-8F10-60BE2465F4B1}"/>
                  </a:ext>
                </a:extLst>
              </p:cNvPr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3076;p37">
                <a:extLst>
                  <a:ext uri="{FF2B5EF4-FFF2-40B4-BE49-F238E27FC236}">
                    <a16:creationId xmlns:a16="http://schemas.microsoft.com/office/drawing/2014/main" id="{B832B2F7-C02E-4B56-8BB5-9AEF396A276C}"/>
                  </a:ext>
                </a:extLst>
              </p:cNvPr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6" name="Google Shape;3077;p37">
              <a:extLst>
                <a:ext uri="{FF2B5EF4-FFF2-40B4-BE49-F238E27FC236}">
                  <a16:creationId xmlns:a16="http://schemas.microsoft.com/office/drawing/2014/main" id="{25B3CA2C-0344-4764-90C9-02FA3502F6FC}"/>
                </a:ext>
              </a:extLst>
            </p:cNvPr>
            <p:cNvSpPr/>
            <p:nvPr/>
          </p:nvSpPr>
          <p:spPr>
            <a:xfrm>
              <a:off x="4563295" y="2964728"/>
              <a:ext cx="12467" cy="27863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" name="Google Shape;3078;p37">
              <a:extLst>
                <a:ext uri="{FF2B5EF4-FFF2-40B4-BE49-F238E27FC236}">
                  <a16:creationId xmlns:a16="http://schemas.microsoft.com/office/drawing/2014/main" id="{BE697FCB-A79E-43C1-A20F-89532CA90EA2}"/>
                </a:ext>
              </a:extLst>
            </p:cNvPr>
            <p:cNvGrpSpPr/>
            <p:nvPr/>
          </p:nvGrpSpPr>
          <p:grpSpPr>
            <a:xfrm>
              <a:off x="3790439" y="2408636"/>
              <a:ext cx="73017" cy="75684"/>
              <a:chOff x="3781475" y="1624825"/>
              <a:chExt cx="153300" cy="166375"/>
            </a:xfrm>
          </p:grpSpPr>
          <p:sp>
            <p:nvSpPr>
              <p:cNvPr id="465" name="Google Shape;3079;p37">
                <a:extLst>
                  <a:ext uri="{FF2B5EF4-FFF2-40B4-BE49-F238E27FC236}">
                    <a16:creationId xmlns:a16="http://schemas.microsoft.com/office/drawing/2014/main" id="{86CCF1F1-66B4-4494-927E-E602A4FEDD0A}"/>
                  </a:ext>
                </a:extLst>
              </p:cNvPr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3080;p37">
                <a:extLst>
                  <a:ext uri="{FF2B5EF4-FFF2-40B4-BE49-F238E27FC236}">
                    <a16:creationId xmlns:a16="http://schemas.microsoft.com/office/drawing/2014/main" id="{2C8E4227-31FD-4B38-B262-0D188A6824C6}"/>
                  </a:ext>
                </a:extLst>
              </p:cNvPr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3081;p37">
                <a:extLst>
                  <a:ext uri="{FF2B5EF4-FFF2-40B4-BE49-F238E27FC236}">
                    <a16:creationId xmlns:a16="http://schemas.microsoft.com/office/drawing/2014/main" id="{91F57D90-71CB-4E70-B33A-8F0B744F095B}"/>
                  </a:ext>
                </a:extLst>
              </p:cNvPr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3082;p37">
                <a:extLst>
                  <a:ext uri="{FF2B5EF4-FFF2-40B4-BE49-F238E27FC236}">
                    <a16:creationId xmlns:a16="http://schemas.microsoft.com/office/drawing/2014/main" id="{83A889B8-0560-4C28-89F1-5F76214BE473}"/>
                  </a:ext>
                </a:extLst>
              </p:cNvPr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8" name="Google Shape;3083;p37">
              <a:extLst>
                <a:ext uri="{FF2B5EF4-FFF2-40B4-BE49-F238E27FC236}">
                  <a16:creationId xmlns:a16="http://schemas.microsoft.com/office/drawing/2014/main" id="{99339A52-1E7C-4F88-8FBB-0AED947217B3}"/>
                </a:ext>
              </a:extLst>
            </p:cNvPr>
            <p:cNvSpPr/>
            <p:nvPr/>
          </p:nvSpPr>
          <p:spPr>
            <a:xfrm>
              <a:off x="4614379" y="2777935"/>
              <a:ext cx="83472" cy="1397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84;p37">
              <a:extLst>
                <a:ext uri="{FF2B5EF4-FFF2-40B4-BE49-F238E27FC236}">
                  <a16:creationId xmlns:a16="http://schemas.microsoft.com/office/drawing/2014/main" id="{8BBF6E24-FECC-4949-8B09-D233289DFF01}"/>
                </a:ext>
              </a:extLst>
            </p:cNvPr>
            <p:cNvSpPr/>
            <p:nvPr/>
          </p:nvSpPr>
          <p:spPr>
            <a:xfrm>
              <a:off x="4580490" y="2850992"/>
              <a:ext cx="28661" cy="38087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085;p37">
              <a:extLst>
                <a:ext uri="{FF2B5EF4-FFF2-40B4-BE49-F238E27FC236}">
                  <a16:creationId xmlns:a16="http://schemas.microsoft.com/office/drawing/2014/main" id="{24A78DEA-BF2F-4025-BDE4-6D0F7004D1EE}"/>
                </a:ext>
              </a:extLst>
            </p:cNvPr>
            <p:cNvSpPr/>
            <p:nvPr/>
          </p:nvSpPr>
          <p:spPr>
            <a:xfrm>
              <a:off x="4566534" y="2807208"/>
              <a:ext cx="32650" cy="53553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086;p37">
              <a:extLst>
                <a:ext uri="{FF2B5EF4-FFF2-40B4-BE49-F238E27FC236}">
                  <a16:creationId xmlns:a16="http://schemas.microsoft.com/office/drawing/2014/main" id="{E9B4DB57-AA58-4FB5-9B55-9C0D2C9009F4}"/>
                </a:ext>
              </a:extLst>
            </p:cNvPr>
            <p:cNvSpPr/>
            <p:nvPr/>
          </p:nvSpPr>
          <p:spPr>
            <a:xfrm>
              <a:off x="4301938" y="2737722"/>
              <a:ext cx="211787" cy="95438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087;p37">
              <a:extLst>
                <a:ext uri="{FF2B5EF4-FFF2-40B4-BE49-F238E27FC236}">
                  <a16:creationId xmlns:a16="http://schemas.microsoft.com/office/drawing/2014/main" id="{EC1FFB90-AA29-4FC3-B5B4-EFCE7651248A}"/>
                </a:ext>
              </a:extLst>
            </p:cNvPr>
            <p:cNvSpPr/>
            <p:nvPr/>
          </p:nvSpPr>
          <p:spPr>
            <a:xfrm>
              <a:off x="4718522" y="3165089"/>
              <a:ext cx="67277" cy="54986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088;p37">
              <a:extLst>
                <a:ext uri="{FF2B5EF4-FFF2-40B4-BE49-F238E27FC236}">
                  <a16:creationId xmlns:a16="http://schemas.microsoft.com/office/drawing/2014/main" id="{524A2294-AFC4-4BC2-A2A1-D84917488817}"/>
                </a:ext>
              </a:extLst>
            </p:cNvPr>
            <p:cNvSpPr/>
            <p:nvPr/>
          </p:nvSpPr>
          <p:spPr>
            <a:xfrm>
              <a:off x="4567785" y="3016610"/>
              <a:ext cx="54822" cy="91389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089;p37">
              <a:extLst>
                <a:ext uri="{FF2B5EF4-FFF2-40B4-BE49-F238E27FC236}">
                  <a16:creationId xmlns:a16="http://schemas.microsoft.com/office/drawing/2014/main" id="{5D3139BA-5DC5-4558-9EBF-E2F8202633AA}"/>
                </a:ext>
              </a:extLst>
            </p:cNvPr>
            <p:cNvSpPr/>
            <p:nvPr/>
          </p:nvSpPr>
          <p:spPr>
            <a:xfrm>
              <a:off x="4595934" y="3205063"/>
              <a:ext cx="26673" cy="13340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090;p37">
              <a:extLst>
                <a:ext uri="{FF2B5EF4-FFF2-40B4-BE49-F238E27FC236}">
                  <a16:creationId xmlns:a16="http://schemas.microsoft.com/office/drawing/2014/main" id="{DF43753D-E403-4890-B8DD-199B2B3C127D}"/>
                </a:ext>
              </a:extLst>
            </p:cNvPr>
            <p:cNvGrpSpPr/>
            <p:nvPr/>
          </p:nvGrpSpPr>
          <p:grpSpPr>
            <a:xfrm>
              <a:off x="4403342" y="3107749"/>
              <a:ext cx="316680" cy="101374"/>
              <a:chOff x="5068275" y="3161675"/>
              <a:chExt cx="664875" cy="222850"/>
            </a:xfrm>
          </p:grpSpPr>
          <p:sp>
            <p:nvSpPr>
              <p:cNvPr id="461" name="Google Shape;3091;p37">
                <a:extLst>
                  <a:ext uri="{FF2B5EF4-FFF2-40B4-BE49-F238E27FC236}">
                    <a16:creationId xmlns:a16="http://schemas.microsoft.com/office/drawing/2014/main" id="{775E49A2-3547-4793-A7D8-DFDF0B081C26}"/>
                  </a:ext>
                </a:extLst>
              </p:cNvPr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3092;p37">
                <a:extLst>
                  <a:ext uri="{FF2B5EF4-FFF2-40B4-BE49-F238E27FC236}">
                    <a16:creationId xmlns:a16="http://schemas.microsoft.com/office/drawing/2014/main" id="{FF03CA83-0CCA-4E72-A09C-89DCE19DA729}"/>
                  </a:ext>
                </a:extLst>
              </p:cNvPr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3093;p37">
                <a:extLst>
                  <a:ext uri="{FF2B5EF4-FFF2-40B4-BE49-F238E27FC236}">
                    <a16:creationId xmlns:a16="http://schemas.microsoft.com/office/drawing/2014/main" id="{AF6A87CB-3A30-46D8-A119-CA1C24057465}"/>
                  </a:ext>
                </a:extLst>
              </p:cNvPr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3094;p37">
                <a:extLst>
                  <a:ext uri="{FF2B5EF4-FFF2-40B4-BE49-F238E27FC236}">
                    <a16:creationId xmlns:a16="http://schemas.microsoft.com/office/drawing/2014/main" id="{49305A14-7B59-4F84-9C15-95E05DCEA7B1}"/>
                  </a:ext>
                </a:extLst>
              </p:cNvPr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6" name="Google Shape;3095;p37">
              <a:extLst>
                <a:ext uri="{FF2B5EF4-FFF2-40B4-BE49-F238E27FC236}">
                  <a16:creationId xmlns:a16="http://schemas.microsoft.com/office/drawing/2014/main" id="{EF2FB35C-59A1-4192-9ECF-4BB10F31CBB6}"/>
                </a:ext>
              </a:extLst>
            </p:cNvPr>
            <p:cNvSpPr/>
            <p:nvPr/>
          </p:nvSpPr>
          <p:spPr>
            <a:xfrm>
              <a:off x="4437231" y="3100607"/>
              <a:ext cx="29912" cy="3737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096;p37">
              <a:extLst>
                <a:ext uri="{FF2B5EF4-FFF2-40B4-BE49-F238E27FC236}">
                  <a16:creationId xmlns:a16="http://schemas.microsoft.com/office/drawing/2014/main" id="{8CA3A0FB-65E7-4C35-B134-2B78EE74FC0F}"/>
                </a:ext>
              </a:extLst>
            </p:cNvPr>
            <p:cNvSpPr/>
            <p:nvPr/>
          </p:nvSpPr>
          <p:spPr>
            <a:xfrm>
              <a:off x="4503746" y="3099174"/>
              <a:ext cx="65289" cy="4213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097;p37">
              <a:extLst>
                <a:ext uri="{FF2B5EF4-FFF2-40B4-BE49-F238E27FC236}">
                  <a16:creationId xmlns:a16="http://schemas.microsoft.com/office/drawing/2014/main" id="{47277318-FB02-40B7-9D4C-94A63FE3824B}"/>
                </a:ext>
              </a:extLst>
            </p:cNvPr>
            <p:cNvSpPr/>
            <p:nvPr/>
          </p:nvSpPr>
          <p:spPr>
            <a:xfrm>
              <a:off x="4442708" y="2983061"/>
              <a:ext cx="56823" cy="104945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098;p37">
              <a:extLst>
                <a:ext uri="{FF2B5EF4-FFF2-40B4-BE49-F238E27FC236}">
                  <a16:creationId xmlns:a16="http://schemas.microsoft.com/office/drawing/2014/main" id="{082E5809-71E4-4C54-BB83-E50F4481E4BA}"/>
                </a:ext>
              </a:extLst>
            </p:cNvPr>
            <p:cNvSpPr/>
            <p:nvPr/>
          </p:nvSpPr>
          <p:spPr>
            <a:xfrm>
              <a:off x="4450186" y="3045644"/>
              <a:ext cx="36139" cy="2975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099;p37">
              <a:extLst>
                <a:ext uri="{FF2B5EF4-FFF2-40B4-BE49-F238E27FC236}">
                  <a16:creationId xmlns:a16="http://schemas.microsoft.com/office/drawing/2014/main" id="{9893160B-F83F-43FC-B04D-87A6C83A765E}"/>
                </a:ext>
              </a:extLst>
            </p:cNvPr>
            <p:cNvSpPr/>
            <p:nvPr/>
          </p:nvSpPr>
          <p:spPr>
            <a:xfrm>
              <a:off x="4429753" y="2990191"/>
              <a:ext cx="55822" cy="61650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100;p37">
              <a:extLst>
                <a:ext uri="{FF2B5EF4-FFF2-40B4-BE49-F238E27FC236}">
                  <a16:creationId xmlns:a16="http://schemas.microsoft.com/office/drawing/2014/main" id="{BAFF4ED7-6A1C-4ECB-85C6-9D0BD7B742A0}"/>
                </a:ext>
              </a:extLst>
            </p:cNvPr>
            <p:cNvSpPr/>
            <p:nvPr/>
          </p:nvSpPr>
          <p:spPr>
            <a:xfrm>
              <a:off x="4413309" y="3004475"/>
              <a:ext cx="58061" cy="103285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101;p37">
              <a:extLst>
                <a:ext uri="{FF2B5EF4-FFF2-40B4-BE49-F238E27FC236}">
                  <a16:creationId xmlns:a16="http://schemas.microsoft.com/office/drawing/2014/main" id="{AB475171-878F-4A65-AA71-DCB19885136F}"/>
                </a:ext>
              </a:extLst>
            </p:cNvPr>
            <p:cNvSpPr/>
            <p:nvPr/>
          </p:nvSpPr>
          <p:spPr>
            <a:xfrm>
              <a:off x="4375443" y="2948079"/>
              <a:ext cx="61050" cy="131125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102;p37">
              <a:extLst>
                <a:ext uri="{FF2B5EF4-FFF2-40B4-BE49-F238E27FC236}">
                  <a16:creationId xmlns:a16="http://schemas.microsoft.com/office/drawing/2014/main" id="{5F7125C5-3C56-4CF2-9174-CA085108416F}"/>
                </a:ext>
              </a:extLst>
            </p:cNvPr>
            <p:cNvSpPr/>
            <p:nvPr/>
          </p:nvSpPr>
          <p:spPr>
            <a:xfrm>
              <a:off x="4343054" y="2959975"/>
              <a:ext cx="35389" cy="43557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103;p37">
              <a:extLst>
                <a:ext uri="{FF2B5EF4-FFF2-40B4-BE49-F238E27FC236}">
                  <a16:creationId xmlns:a16="http://schemas.microsoft.com/office/drawing/2014/main" id="{D5EB9A44-3EB7-4FDF-8925-282A41020BCC}"/>
                </a:ext>
              </a:extLst>
            </p:cNvPr>
            <p:cNvSpPr/>
            <p:nvPr/>
          </p:nvSpPr>
          <p:spPr>
            <a:xfrm>
              <a:off x="3793178" y="2712975"/>
              <a:ext cx="26423" cy="3094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104;p37">
              <a:extLst>
                <a:ext uri="{FF2B5EF4-FFF2-40B4-BE49-F238E27FC236}">
                  <a16:creationId xmlns:a16="http://schemas.microsoft.com/office/drawing/2014/main" id="{A4DAFD1E-805F-4064-B267-B269C6FFF3F2}"/>
                </a:ext>
              </a:extLst>
            </p:cNvPr>
            <p:cNvSpPr/>
            <p:nvPr/>
          </p:nvSpPr>
          <p:spPr>
            <a:xfrm>
              <a:off x="3772256" y="2560208"/>
              <a:ext cx="138282" cy="15349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105;p37">
              <a:extLst>
                <a:ext uri="{FF2B5EF4-FFF2-40B4-BE49-F238E27FC236}">
                  <a16:creationId xmlns:a16="http://schemas.microsoft.com/office/drawing/2014/main" id="{4C20CC18-D383-448D-AF9C-F2B84A471E83}"/>
                </a:ext>
              </a:extLst>
            </p:cNvPr>
            <p:cNvSpPr/>
            <p:nvPr/>
          </p:nvSpPr>
          <p:spPr>
            <a:xfrm>
              <a:off x="3810372" y="2589242"/>
              <a:ext cx="68528" cy="147786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106;p37">
              <a:extLst>
                <a:ext uri="{FF2B5EF4-FFF2-40B4-BE49-F238E27FC236}">
                  <a16:creationId xmlns:a16="http://schemas.microsoft.com/office/drawing/2014/main" id="{D4C5F9C3-1752-4F25-A632-E8EADD923445}"/>
                </a:ext>
              </a:extLst>
            </p:cNvPr>
            <p:cNvSpPr/>
            <p:nvPr/>
          </p:nvSpPr>
          <p:spPr>
            <a:xfrm>
              <a:off x="3883127" y="2693471"/>
              <a:ext cx="27411" cy="23803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107;p37">
              <a:extLst>
                <a:ext uri="{FF2B5EF4-FFF2-40B4-BE49-F238E27FC236}">
                  <a16:creationId xmlns:a16="http://schemas.microsoft.com/office/drawing/2014/main" id="{73A8D4E1-200B-4BEC-8BA6-D265A4CD0122}"/>
                </a:ext>
              </a:extLst>
            </p:cNvPr>
            <p:cNvSpPr/>
            <p:nvPr/>
          </p:nvSpPr>
          <p:spPr>
            <a:xfrm>
              <a:off x="3870422" y="2710598"/>
              <a:ext cx="43605" cy="22620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108;p37">
              <a:extLst>
                <a:ext uri="{FF2B5EF4-FFF2-40B4-BE49-F238E27FC236}">
                  <a16:creationId xmlns:a16="http://schemas.microsoft.com/office/drawing/2014/main" id="{01787340-0385-4AFB-A4B9-1ACDEFAF6AA6}"/>
                </a:ext>
              </a:extLst>
            </p:cNvPr>
            <p:cNvSpPr/>
            <p:nvPr/>
          </p:nvSpPr>
          <p:spPr>
            <a:xfrm>
              <a:off x="3871910" y="2726065"/>
              <a:ext cx="33901" cy="23803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109;p37">
              <a:extLst>
                <a:ext uri="{FF2B5EF4-FFF2-40B4-BE49-F238E27FC236}">
                  <a16:creationId xmlns:a16="http://schemas.microsoft.com/office/drawing/2014/main" id="{248EE02D-0B2A-46A8-9180-B5F46162AA0B}"/>
                </a:ext>
              </a:extLst>
            </p:cNvPr>
            <p:cNvSpPr/>
            <p:nvPr/>
          </p:nvSpPr>
          <p:spPr>
            <a:xfrm>
              <a:off x="3888104" y="2727737"/>
              <a:ext cx="57573" cy="42601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110;p37">
              <a:extLst>
                <a:ext uri="{FF2B5EF4-FFF2-40B4-BE49-F238E27FC236}">
                  <a16:creationId xmlns:a16="http://schemas.microsoft.com/office/drawing/2014/main" id="{5278F7C4-613A-406D-B65D-F06E4B648D14}"/>
                </a:ext>
              </a:extLst>
            </p:cNvPr>
            <p:cNvSpPr/>
            <p:nvPr/>
          </p:nvSpPr>
          <p:spPr>
            <a:xfrm>
              <a:off x="3848488" y="2796972"/>
              <a:ext cx="39628" cy="24519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111;p37">
              <a:extLst>
                <a:ext uri="{FF2B5EF4-FFF2-40B4-BE49-F238E27FC236}">
                  <a16:creationId xmlns:a16="http://schemas.microsoft.com/office/drawing/2014/main" id="{F48297FB-C29B-45D2-8B6F-31C011B31A57}"/>
                </a:ext>
              </a:extLst>
            </p:cNvPr>
            <p:cNvSpPr/>
            <p:nvPr/>
          </p:nvSpPr>
          <p:spPr>
            <a:xfrm>
              <a:off x="3851727" y="2789842"/>
              <a:ext cx="34151" cy="14284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112;p37">
              <a:extLst>
                <a:ext uri="{FF2B5EF4-FFF2-40B4-BE49-F238E27FC236}">
                  <a16:creationId xmlns:a16="http://schemas.microsoft.com/office/drawing/2014/main" id="{2F80D70E-7525-4A1B-BBC5-4A8728EB4E0E}"/>
                </a:ext>
              </a:extLst>
            </p:cNvPr>
            <p:cNvSpPr/>
            <p:nvPr/>
          </p:nvSpPr>
          <p:spPr>
            <a:xfrm>
              <a:off x="3869672" y="2845760"/>
              <a:ext cx="12967" cy="23803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113;p37">
              <a:extLst>
                <a:ext uri="{FF2B5EF4-FFF2-40B4-BE49-F238E27FC236}">
                  <a16:creationId xmlns:a16="http://schemas.microsoft.com/office/drawing/2014/main" id="{9536BE59-AA21-4A4D-B741-3DF45A44C158}"/>
                </a:ext>
              </a:extLst>
            </p:cNvPr>
            <p:cNvSpPr/>
            <p:nvPr/>
          </p:nvSpPr>
          <p:spPr>
            <a:xfrm>
              <a:off x="3863444" y="2836958"/>
              <a:ext cx="12467" cy="15000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114;p37">
              <a:extLst>
                <a:ext uri="{FF2B5EF4-FFF2-40B4-BE49-F238E27FC236}">
                  <a16:creationId xmlns:a16="http://schemas.microsoft.com/office/drawing/2014/main" id="{DBAEC022-BB90-4772-A18C-0AB2FD4AF2AF}"/>
                </a:ext>
              </a:extLst>
            </p:cNvPr>
            <p:cNvSpPr/>
            <p:nvPr/>
          </p:nvSpPr>
          <p:spPr>
            <a:xfrm>
              <a:off x="3844761" y="2824346"/>
              <a:ext cx="25923" cy="2166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115;p37">
              <a:extLst>
                <a:ext uri="{FF2B5EF4-FFF2-40B4-BE49-F238E27FC236}">
                  <a16:creationId xmlns:a16="http://schemas.microsoft.com/office/drawing/2014/main" id="{399E6E15-3F0F-4434-BF0E-30867E244374}"/>
                </a:ext>
              </a:extLst>
            </p:cNvPr>
            <p:cNvSpPr/>
            <p:nvPr/>
          </p:nvSpPr>
          <p:spPr>
            <a:xfrm>
              <a:off x="3830555" y="2811734"/>
              <a:ext cx="20195" cy="12146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116;p37">
              <a:extLst>
                <a:ext uri="{FF2B5EF4-FFF2-40B4-BE49-F238E27FC236}">
                  <a16:creationId xmlns:a16="http://schemas.microsoft.com/office/drawing/2014/main" id="{34CC4168-2E4C-4E00-B8F0-67644056C41B}"/>
                </a:ext>
              </a:extLst>
            </p:cNvPr>
            <p:cNvSpPr/>
            <p:nvPr/>
          </p:nvSpPr>
          <p:spPr>
            <a:xfrm>
              <a:off x="3804645" y="2793401"/>
              <a:ext cx="47594" cy="21903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117;p37">
              <a:extLst>
                <a:ext uri="{FF2B5EF4-FFF2-40B4-BE49-F238E27FC236}">
                  <a16:creationId xmlns:a16="http://schemas.microsoft.com/office/drawing/2014/main" id="{2CAA4758-7A11-4441-8B05-8187C85E7A85}"/>
                </a:ext>
              </a:extLst>
            </p:cNvPr>
            <p:cNvSpPr/>
            <p:nvPr/>
          </p:nvSpPr>
          <p:spPr>
            <a:xfrm>
              <a:off x="3831556" y="2741054"/>
              <a:ext cx="63038" cy="50699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118;p37">
              <a:extLst>
                <a:ext uri="{FF2B5EF4-FFF2-40B4-BE49-F238E27FC236}">
                  <a16:creationId xmlns:a16="http://schemas.microsoft.com/office/drawing/2014/main" id="{C595C8B8-F309-42C7-A86D-1B1FE4ADF540}"/>
                </a:ext>
              </a:extLst>
            </p:cNvPr>
            <p:cNvSpPr/>
            <p:nvPr/>
          </p:nvSpPr>
          <p:spPr>
            <a:xfrm>
              <a:off x="3819089" y="2776036"/>
              <a:ext cx="50345" cy="20948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119;p37">
              <a:extLst>
                <a:ext uri="{FF2B5EF4-FFF2-40B4-BE49-F238E27FC236}">
                  <a16:creationId xmlns:a16="http://schemas.microsoft.com/office/drawing/2014/main" id="{86468293-495A-4B99-ADC5-DAF61E5B358B}"/>
                </a:ext>
              </a:extLst>
            </p:cNvPr>
            <p:cNvSpPr/>
            <p:nvPr/>
          </p:nvSpPr>
          <p:spPr>
            <a:xfrm>
              <a:off x="3779972" y="2741293"/>
              <a:ext cx="57323" cy="65449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120;p37">
              <a:extLst>
                <a:ext uri="{FF2B5EF4-FFF2-40B4-BE49-F238E27FC236}">
                  <a16:creationId xmlns:a16="http://schemas.microsoft.com/office/drawing/2014/main" id="{5BB1247C-BBBA-4169-AA65-5F4EEEFD54B5}"/>
                </a:ext>
              </a:extLst>
            </p:cNvPr>
            <p:cNvSpPr/>
            <p:nvPr/>
          </p:nvSpPr>
          <p:spPr>
            <a:xfrm>
              <a:off x="3764778" y="2755577"/>
              <a:ext cx="24672" cy="21426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121;p37">
              <a:extLst>
                <a:ext uri="{FF2B5EF4-FFF2-40B4-BE49-F238E27FC236}">
                  <a16:creationId xmlns:a16="http://schemas.microsoft.com/office/drawing/2014/main" id="{39AC11F4-FA91-492D-AF0B-FA6BF94498A1}"/>
                </a:ext>
              </a:extLst>
            </p:cNvPr>
            <p:cNvSpPr/>
            <p:nvPr/>
          </p:nvSpPr>
          <p:spPr>
            <a:xfrm>
              <a:off x="3762540" y="2773181"/>
              <a:ext cx="19445" cy="15956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122;p37">
              <a:extLst>
                <a:ext uri="{FF2B5EF4-FFF2-40B4-BE49-F238E27FC236}">
                  <a16:creationId xmlns:a16="http://schemas.microsoft.com/office/drawing/2014/main" id="{4488A8DF-ABED-4587-BD9E-8797EF9FDC1C}"/>
                </a:ext>
              </a:extLst>
            </p:cNvPr>
            <p:cNvSpPr/>
            <p:nvPr/>
          </p:nvSpPr>
          <p:spPr>
            <a:xfrm>
              <a:off x="3779484" y="2783894"/>
              <a:ext cx="4739" cy="64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123;p37">
              <a:extLst>
                <a:ext uri="{FF2B5EF4-FFF2-40B4-BE49-F238E27FC236}">
                  <a16:creationId xmlns:a16="http://schemas.microsoft.com/office/drawing/2014/main" id="{11A44017-14E4-487D-B561-29C3DAF8C45C}"/>
                </a:ext>
              </a:extLst>
            </p:cNvPr>
            <p:cNvSpPr/>
            <p:nvPr/>
          </p:nvSpPr>
          <p:spPr>
            <a:xfrm>
              <a:off x="3681319" y="2737017"/>
              <a:ext cx="27661" cy="34982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5" name="Google Shape;3124;p37">
              <a:extLst>
                <a:ext uri="{FF2B5EF4-FFF2-40B4-BE49-F238E27FC236}">
                  <a16:creationId xmlns:a16="http://schemas.microsoft.com/office/drawing/2014/main" id="{33280EEC-3AAD-41FA-ADE7-49CD8BFB2F73}"/>
                </a:ext>
              </a:extLst>
            </p:cNvPr>
            <p:cNvGrpSpPr/>
            <p:nvPr/>
          </p:nvGrpSpPr>
          <p:grpSpPr>
            <a:xfrm>
              <a:off x="3697513" y="2707266"/>
              <a:ext cx="59549" cy="79733"/>
              <a:chOff x="3586375" y="2281300"/>
              <a:chExt cx="125025" cy="175275"/>
            </a:xfrm>
          </p:grpSpPr>
          <p:sp>
            <p:nvSpPr>
              <p:cNvPr id="459" name="Google Shape;3125;p37">
                <a:extLst>
                  <a:ext uri="{FF2B5EF4-FFF2-40B4-BE49-F238E27FC236}">
                    <a16:creationId xmlns:a16="http://schemas.microsoft.com/office/drawing/2014/main" id="{457C6C85-2858-4A3F-B554-E86AD5C4EEA0}"/>
                  </a:ext>
                </a:extLst>
              </p:cNvPr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3126;p37">
                <a:extLst>
                  <a:ext uri="{FF2B5EF4-FFF2-40B4-BE49-F238E27FC236}">
                    <a16:creationId xmlns:a16="http://schemas.microsoft.com/office/drawing/2014/main" id="{9A4D5BD2-8D18-4935-AF3B-FDB77A720775}"/>
                  </a:ext>
                </a:extLst>
              </p:cNvPr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6" name="Google Shape;3127;p37">
              <a:extLst>
                <a:ext uri="{FF2B5EF4-FFF2-40B4-BE49-F238E27FC236}">
                  <a16:creationId xmlns:a16="http://schemas.microsoft.com/office/drawing/2014/main" id="{9934430E-EA82-4E25-8E1B-D07A2079D1EC}"/>
                </a:ext>
              </a:extLst>
            </p:cNvPr>
            <p:cNvSpPr/>
            <p:nvPr/>
          </p:nvSpPr>
          <p:spPr>
            <a:xfrm>
              <a:off x="4037841" y="3224817"/>
              <a:ext cx="52333" cy="93527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128;p37">
              <a:extLst>
                <a:ext uri="{FF2B5EF4-FFF2-40B4-BE49-F238E27FC236}">
                  <a16:creationId xmlns:a16="http://schemas.microsoft.com/office/drawing/2014/main" id="{5DEC92D2-ACB2-4565-8C57-431CFCA6D338}"/>
                </a:ext>
              </a:extLst>
            </p:cNvPr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</p:grpSpPr>
          <p:sp>
            <p:nvSpPr>
              <p:cNvPr id="457" name="Google Shape;3129;p37">
                <a:extLst>
                  <a:ext uri="{FF2B5EF4-FFF2-40B4-BE49-F238E27FC236}">
                    <a16:creationId xmlns:a16="http://schemas.microsoft.com/office/drawing/2014/main" id="{C6CFB8CF-D862-4526-BDB7-E6E602613ACD}"/>
                  </a:ext>
                </a:extLst>
              </p:cNvPr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458" name="Google Shape;3130;p37">
                <a:extLst>
                  <a:ext uri="{FF2B5EF4-FFF2-40B4-BE49-F238E27FC236}">
                    <a16:creationId xmlns:a16="http://schemas.microsoft.com/office/drawing/2014/main" id="{534965F0-4DC8-4678-942F-09A7E42D94A8}"/>
                  </a:ext>
                </a:extLst>
              </p:cNvPr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8" name="Google Shape;3131;p37">
              <a:extLst>
                <a:ext uri="{FF2B5EF4-FFF2-40B4-BE49-F238E27FC236}">
                  <a16:creationId xmlns:a16="http://schemas.microsoft.com/office/drawing/2014/main" id="{8DE6FE56-8EA2-4AAA-9003-2CCA8EF6EB19}"/>
                </a:ext>
              </a:extLst>
            </p:cNvPr>
            <p:cNvGrpSpPr/>
            <p:nvPr/>
          </p:nvGrpSpPr>
          <p:grpSpPr>
            <a:xfrm>
              <a:off x="4824403" y="3421846"/>
              <a:ext cx="110132" cy="130647"/>
              <a:chOff x="5952300" y="3852150"/>
              <a:chExt cx="231225" cy="287200"/>
            </a:xfrm>
          </p:grpSpPr>
          <p:sp>
            <p:nvSpPr>
              <p:cNvPr id="455" name="Google Shape;3132;p37">
                <a:extLst>
                  <a:ext uri="{FF2B5EF4-FFF2-40B4-BE49-F238E27FC236}">
                    <a16:creationId xmlns:a16="http://schemas.microsoft.com/office/drawing/2014/main" id="{AC358C2D-3039-4CC2-8E7C-AD51D8CD7A59}"/>
                  </a:ext>
                </a:extLst>
              </p:cNvPr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3133;p37">
                <a:extLst>
                  <a:ext uri="{FF2B5EF4-FFF2-40B4-BE49-F238E27FC236}">
                    <a16:creationId xmlns:a16="http://schemas.microsoft.com/office/drawing/2014/main" id="{624D4399-7D64-4DEF-9E77-EC6CCA588416}"/>
                  </a:ext>
                </a:extLst>
              </p:cNvPr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9" name="Google Shape;3134;p37">
              <a:extLst>
                <a:ext uri="{FF2B5EF4-FFF2-40B4-BE49-F238E27FC236}">
                  <a16:creationId xmlns:a16="http://schemas.microsoft.com/office/drawing/2014/main" id="{3FB31F12-23FB-4E42-AFD7-099F33F6B31A}"/>
                </a:ext>
              </a:extLst>
            </p:cNvPr>
            <p:cNvSpPr/>
            <p:nvPr/>
          </p:nvSpPr>
          <p:spPr>
            <a:xfrm>
              <a:off x="3608564" y="2619698"/>
              <a:ext cx="60550" cy="35232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135;p37">
              <a:extLst>
                <a:ext uri="{FF2B5EF4-FFF2-40B4-BE49-F238E27FC236}">
                  <a16:creationId xmlns:a16="http://schemas.microsoft.com/office/drawing/2014/main" id="{C7ED066B-578C-4717-B74A-E87F392FC79F}"/>
                </a:ext>
              </a:extLst>
            </p:cNvPr>
            <p:cNvSpPr/>
            <p:nvPr/>
          </p:nvSpPr>
          <p:spPr>
            <a:xfrm>
              <a:off x="4188328" y="2704412"/>
              <a:ext cx="421823" cy="300791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136;p37">
              <a:extLst>
                <a:ext uri="{FF2B5EF4-FFF2-40B4-BE49-F238E27FC236}">
                  <a16:creationId xmlns:a16="http://schemas.microsoft.com/office/drawing/2014/main" id="{FEAD133D-26CE-4932-90C6-2B2236728E53}"/>
                </a:ext>
              </a:extLst>
            </p:cNvPr>
            <p:cNvSpPr/>
            <p:nvPr/>
          </p:nvSpPr>
          <p:spPr>
            <a:xfrm>
              <a:off x="4442708" y="2990191"/>
              <a:ext cx="762" cy="967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137;p37">
              <a:extLst>
                <a:ext uri="{FF2B5EF4-FFF2-40B4-BE49-F238E27FC236}">
                  <a16:creationId xmlns:a16="http://schemas.microsoft.com/office/drawing/2014/main" id="{ED471E03-110C-4FD7-BC93-58F950A00C78}"/>
                </a:ext>
              </a:extLst>
            </p:cNvPr>
            <p:cNvSpPr/>
            <p:nvPr/>
          </p:nvSpPr>
          <p:spPr>
            <a:xfrm>
              <a:off x="4434742" y="2997094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138;p37">
              <a:extLst>
                <a:ext uri="{FF2B5EF4-FFF2-40B4-BE49-F238E27FC236}">
                  <a16:creationId xmlns:a16="http://schemas.microsoft.com/office/drawing/2014/main" id="{C798C484-E9E9-47F6-AC94-D5D0591AE3FB}"/>
                </a:ext>
              </a:extLst>
            </p:cNvPr>
            <p:cNvSpPr/>
            <p:nvPr/>
          </p:nvSpPr>
          <p:spPr>
            <a:xfrm>
              <a:off x="4184339" y="2879787"/>
              <a:ext cx="2512" cy="728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139;p37">
              <a:extLst>
                <a:ext uri="{FF2B5EF4-FFF2-40B4-BE49-F238E27FC236}">
                  <a16:creationId xmlns:a16="http://schemas.microsoft.com/office/drawing/2014/main" id="{37DBEA54-6B45-4B2A-B197-9B2F0DD566C1}"/>
                </a:ext>
              </a:extLst>
            </p:cNvPr>
            <p:cNvSpPr/>
            <p:nvPr/>
          </p:nvSpPr>
          <p:spPr>
            <a:xfrm>
              <a:off x="4038591" y="2720356"/>
              <a:ext cx="260870" cy="130886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140;p37">
              <a:extLst>
                <a:ext uri="{FF2B5EF4-FFF2-40B4-BE49-F238E27FC236}">
                  <a16:creationId xmlns:a16="http://schemas.microsoft.com/office/drawing/2014/main" id="{EAAE17EE-8B03-48BE-B599-34815E7AC07B}"/>
                </a:ext>
              </a:extLst>
            </p:cNvPr>
            <p:cNvSpPr/>
            <p:nvPr/>
          </p:nvSpPr>
          <p:spPr>
            <a:xfrm>
              <a:off x="4105619" y="2816249"/>
              <a:ext cx="110383" cy="65688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141;p37">
              <a:extLst>
                <a:ext uri="{FF2B5EF4-FFF2-40B4-BE49-F238E27FC236}">
                  <a16:creationId xmlns:a16="http://schemas.microsoft.com/office/drawing/2014/main" id="{723D04E5-49B9-4F15-AAF5-2CAAFDC1689E}"/>
                </a:ext>
              </a:extLst>
            </p:cNvPr>
            <p:cNvSpPr/>
            <p:nvPr/>
          </p:nvSpPr>
          <p:spPr>
            <a:xfrm>
              <a:off x="4085936" y="2839096"/>
              <a:ext cx="98666" cy="59262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142;p37">
              <a:extLst>
                <a:ext uri="{FF2B5EF4-FFF2-40B4-BE49-F238E27FC236}">
                  <a16:creationId xmlns:a16="http://schemas.microsoft.com/office/drawing/2014/main" id="{0EC40197-316D-42BF-B3FD-51EF0B35B56C}"/>
                </a:ext>
              </a:extLst>
            </p:cNvPr>
            <p:cNvGrpSpPr/>
            <p:nvPr/>
          </p:nvGrpSpPr>
          <p:grpSpPr>
            <a:xfrm>
              <a:off x="4295710" y="3079670"/>
              <a:ext cx="14968" cy="27135"/>
              <a:chOff x="4842300" y="3099950"/>
              <a:chExt cx="31425" cy="59650"/>
            </a:xfrm>
          </p:grpSpPr>
          <p:sp>
            <p:nvSpPr>
              <p:cNvPr id="451" name="Google Shape;3143;p37">
                <a:extLst>
                  <a:ext uri="{FF2B5EF4-FFF2-40B4-BE49-F238E27FC236}">
                    <a16:creationId xmlns:a16="http://schemas.microsoft.com/office/drawing/2014/main" id="{CAA648B3-1F9B-4D67-B7D7-104D52AE63F2}"/>
                  </a:ext>
                </a:extLst>
              </p:cNvPr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3144;p37">
                <a:extLst>
                  <a:ext uri="{FF2B5EF4-FFF2-40B4-BE49-F238E27FC236}">
                    <a16:creationId xmlns:a16="http://schemas.microsoft.com/office/drawing/2014/main" id="{D63CBDE7-A897-48C2-B126-767005F88C9F}"/>
                  </a:ext>
                </a:extLst>
              </p:cNvPr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3145;p37">
                <a:extLst>
                  <a:ext uri="{FF2B5EF4-FFF2-40B4-BE49-F238E27FC236}">
                    <a16:creationId xmlns:a16="http://schemas.microsoft.com/office/drawing/2014/main" id="{3368B20A-755F-46DA-9874-F72178290BBF}"/>
                  </a:ext>
                </a:extLst>
              </p:cNvPr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3146;p37">
                <a:extLst>
                  <a:ext uri="{FF2B5EF4-FFF2-40B4-BE49-F238E27FC236}">
                    <a16:creationId xmlns:a16="http://schemas.microsoft.com/office/drawing/2014/main" id="{AFA7D752-BC4B-472E-BF66-23C209A816BB}"/>
                  </a:ext>
                </a:extLst>
              </p:cNvPr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8" name="Google Shape;3147;p37">
              <a:extLst>
                <a:ext uri="{FF2B5EF4-FFF2-40B4-BE49-F238E27FC236}">
                  <a16:creationId xmlns:a16="http://schemas.microsoft.com/office/drawing/2014/main" id="{3617C499-96E4-4B5F-8B91-56FE3FD2A14B}"/>
                </a:ext>
              </a:extLst>
            </p:cNvPr>
            <p:cNvSpPr/>
            <p:nvPr/>
          </p:nvSpPr>
          <p:spPr>
            <a:xfrm>
              <a:off x="4210500" y="2911903"/>
              <a:ext cx="193104" cy="180152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148;p37">
              <a:extLst>
                <a:ext uri="{FF2B5EF4-FFF2-40B4-BE49-F238E27FC236}">
                  <a16:creationId xmlns:a16="http://schemas.microsoft.com/office/drawing/2014/main" id="{269DCAF7-B1E5-4098-BA75-46EA3BF76266}"/>
                </a:ext>
              </a:extLst>
            </p:cNvPr>
            <p:cNvSpPr/>
            <p:nvPr/>
          </p:nvSpPr>
          <p:spPr>
            <a:xfrm>
              <a:off x="4286244" y="2933329"/>
              <a:ext cx="56823" cy="29034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149;p37">
              <a:extLst>
                <a:ext uri="{FF2B5EF4-FFF2-40B4-BE49-F238E27FC236}">
                  <a16:creationId xmlns:a16="http://schemas.microsoft.com/office/drawing/2014/main" id="{63820892-023D-439E-B895-8233868087EC}"/>
                </a:ext>
              </a:extLst>
            </p:cNvPr>
            <p:cNvSpPr/>
            <p:nvPr/>
          </p:nvSpPr>
          <p:spPr>
            <a:xfrm>
              <a:off x="4155440" y="2884541"/>
              <a:ext cx="95439" cy="100431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150;p37">
              <a:extLst>
                <a:ext uri="{FF2B5EF4-FFF2-40B4-BE49-F238E27FC236}">
                  <a16:creationId xmlns:a16="http://schemas.microsoft.com/office/drawing/2014/main" id="{46EE396B-F7A6-4EA2-92C6-6F00150669CD}"/>
                </a:ext>
              </a:extLst>
            </p:cNvPr>
            <p:cNvSpPr/>
            <p:nvPr/>
          </p:nvSpPr>
          <p:spPr>
            <a:xfrm>
              <a:off x="4148462" y="2870746"/>
              <a:ext cx="91200" cy="72579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151;p37">
              <a:extLst>
                <a:ext uri="{FF2B5EF4-FFF2-40B4-BE49-F238E27FC236}">
                  <a16:creationId xmlns:a16="http://schemas.microsoft.com/office/drawing/2014/main" id="{861758CB-63C7-4158-983D-EF2A78C52BA7}"/>
                </a:ext>
              </a:extLst>
            </p:cNvPr>
            <p:cNvSpPr/>
            <p:nvPr/>
          </p:nvSpPr>
          <p:spPr>
            <a:xfrm>
              <a:off x="3884115" y="2761763"/>
              <a:ext cx="113133" cy="67348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152;p37">
              <a:extLst>
                <a:ext uri="{FF2B5EF4-FFF2-40B4-BE49-F238E27FC236}">
                  <a16:creationId xmlns:a16="http://schemas.microsoft.com/office/drawing/2014/main" id="{3298847B-F379-4EC9-A0AC-3880880CC47B}"/>
                </a:ext>
              </a:extLst>
            </p:cNvPr>
            <p:cNvSpPr/>
            <p:nvPr/>
          </p:nvSpPr>
          <p:spPr>
            <a:xfrm>
              <a:off x="3912027" y="2795073"/>
              <a:ext cx="23684" cy="25236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153;p37">
              <a:extLst>
                <a:ext uri="{FF2B5EF4-FFF2-40B4-BE49-F238E27FC236}">
                  <a16:creationId xmlns:a16="http://schemas.microsoft.com/office/drawing/2014/main" id="{5FC761A2-C919-4414-A30F-4F2AF255A922}"/>
                </a:ext>
              </a:extLst>
            </p:cNvPr>
            <p:cNvSpPr/>
            <p:nvPr/>
          </p:nvSpPr>
          <p:spPr>
            <a:xfrm>
              <a:off x="3874161" y="2799361"/>
              <a:ext cx="60800" cy="37131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154;p37">
              <a:extLst>
                <a:ext uri="{FF2B5EF4-FFF2-40B4-BE49-F238E27FC236}">
                  <a16:creationId xmlns:a16="http://schemas.microsoft.com/office/drawing/2014/main" id="{84786771-6B70-4F84-8413-3D083EBFDA1E}"/>
                </a:ext>
              </a:extLst>
            </p:cNvPr>
            <p:cNvSpPr/>
            <p:nvPr/>
          </p:nvSpPr>
          <p:spPr>
            <a:xfrm>
              <a:off x="3889355" y="2831954"/>
              <a:ext cx="39878" cy="24041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6" name="Google Shape;3155;p37">
              <a:extLst>
                <a:ext uri="{FF2B5EF4-FFF2-40B4-BE49-F238E27FC236}">
                  <a16:creationId xmlns:a16="http://schemas.microsoft.com/office/drawing/2014/main" id="{29674D9D-235E-4C16-BEB3-8684B218921E}"/>
                </a:ext>
              </a:extLst>
            </p:cNvPr>
            <p:cNvGrpSpPr/>
            <p:nvPr/>
          </p:nvGrpSpPr>
          <p:grpSpPr>
            <a:xfrm>
              <a:off x="3831056" y="2816010"/>
              <a:ext cx="37378" cy="27612"/>
              <a:chOff x="3866750" y="2520350"/>
              <a:chExt cx="78475" cy="60700"/>
            </a:xfrm>
          </p:grpSpPr>
          <p:sp>
            <p:nvSpPr>
              <p:cNvPr id="447" name="Google Shape;3156;p37">
                <a:extLst>
                  <a:ext uri="{FF2B5EF4-FFF2-40B4-BE49-F238E27FC236}">
                    <a16:creationId xmlns:a16="http://schemas.microsoft.com/office/drawing/2014/main" id="{FB7EC43D-476B-4D51-A641-DFC06756995D}"/>
                  </a:ext>
                </a:extLst>
              </p:cNvPr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3157;p37">
                <a:extLst>
                  <a:ext uri="{FF2B5EF4-FFF2-40B4-BE49-F238E27FC236}">
                    <a16:creationId xmlns:a16="http://schemas.microsoft.com/office/drawing/2014/main" id="{4AB12A59-AB7B-4AC3-97E1-8A56AD2B89CC}"/>
                  </a:ext>
                </a:extLst>
              </p:cNvPr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3158;p37">
                <a:extLst>
                  <a:ext uri="{FF2B5EF4-FFF2-40B4-BE49-F238E27FC236}">
                    <a16:creationId xmlns:a16="http://schemas.microsoft.com/office/drawing/2014/main" id="{A20864B5-DCD9-4A68-BF66-4A4A5949574C}"/>
                  </a:ext>
                </a:extLst>
              </p:cNvPr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3159;p37">
                <a:extLst>
                  <a:ext uri="{FF2B5EF4-FFF2-40B4-BE49-F238E27FC236}">
                    <a16:creationId xmlns:a16="http://schemas.microsoft.com/office/drawing/2014/main" id="{1DBBFB5F-ED71-487F-9508-33F4A092CD86}"/>
                  </a:ext>
                </a:extLst>
              </p:cNvPr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7" name="Google Shape;3160;p37">
              <a:extLst>
                <a:ext uri="{FF2B5EF4-FFF2-40B4-BE49-F238E27FC236}">
                  <a16:creationId xmlns:a16="http://schemas.microsoft.com/office/drawing/2014/main" id="{9EA3D0E5-8823-4663-87B3-5A0109E5C1D7}"/>
                </a:ext>
              </a:extLst>
            </p:cNvPr>
            <p:cNvSpPr/>
            <p:nvPr/>
          </p:nvSpPr>
          <p:spPr>
            <a:xfrm>
              <a:off x="3799155" y="2842190"/>
              <a:ext cx="6990" cy="13340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161;p37">
              <a:extLst>
                <a:ext uri="{FF2B5EF4-FFF2-40B4-BE49-F238E27FC236}">
                  <a16:creationId xmlns:a16="http://schemas.microsoft.com/office/drawing/2014/main" id="{377900FA-D12B-417B-99CC-1D6A57B4864C}"/>
                </a:ext>
              </a:extLst>
            </p:cNvPr>
            <p:cNvSpPr/>
            <p:nvPr/>
          </p:nvSpPr>
          <p:spPr>
            <a:xfrm>
              <a:off x="3688535" y="2836242"/>
              <a:ext cx="76506" cy="61161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162;p37">
              <a:extLst>
                <a:ext uri="{FF2B5EF4-FFF2-40B4-BE49-F238E27FC236}">
                  <a16:creationId xmlns:a16="http://schemas.microsoft.com/office/drawing/2014/main" id="{4E98B31F-BEB9-41B0-ACAC-1573DDE56D97}"/>
                </a:ext>
              </a:extLst>
            </p:cNvPr>
            <p:cNvSpPr/>
            <p:nvPr/>
          </p:nvSpPr>
          <p:spPr>
            <a:xfrm>
              <a:off x="4036603" y="2865264"/>
              <a:ext cx="11967" cy="9064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163;p37">
              <a:extLst>
                <a:ext uri="{FF2B5EF4-FFF2-40B4-BE49-F238E27FC236}">
                  <a16:creationId xmlns:a16="http://schemas.microsoft.com/office/drawing/2014/main" id="{860733F7-AFB8-4545-8434-EB0B2D225CCB}"/>
                </a:ext>
              </a:extLst>
            </p:cNvPr>
            <p:cNvSpPr/>
            <p:nvPr/>
          </p:nvSpPr>
          <p:spPr>
            <a:xfrm>
              <a:off x="4033614" y="2866458"/>
              <a:ext cx="140532" cy="108039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164;p37">
              <a:extLst>
                <a:ext uri="{FF2B5EF4-FFF2-40B4-BE49-F238E27FC236}">
                  <a16:creationId xmlns:a16="http://schemas.microsoft.com/office/drawing/2014/main" id="{0DB8B61D-C277-4587-BDFE-106453027E75}"/>
                </a:ext>
              </a:extLst>
            </p:cNvPr>
            <p:cNvSpPr/>
            <p:nvPr/>
          </p:nvSpPr>
          <p:spPr>
            <a:xfrm>
              <a:off x="4026636" y="2853369"/>
              <a:ext cx="24672" cy="20004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165;p37">
              <a:extLst>
                <a:ext uri="{FF2B5EF4-FFF2-40B4-BE49-F238E27FC236}">
                  <a16:creationId xmlns:a16="http://schemas.microsoft.com/office/drawing/2014/main" id="{0354A5C5-CEC4-4E5F-8768-AD9E9C250354}"/>
                </a:ext>
              </a:extLst>
            </p:cNvPr>
            <p:cNvSpPr/>
            <p:nvPr/>
          </p:nvSpPr>
          <p:spPr>
            <a:xfrm>
              <a:off x="3915766" y="2848615"/>
              <a:ext cx="124088" cy="48788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166;p37">
              <a:extLst>
                <a:ext uri="{FF2B5EF4-FFF2-40B4-BE49-F238E27FC236}">
                  <a16:creationId xmlns:a16="http://schemas.microsoft.com/office/drawing/2014/main" id="{68DF706F-F226-4030-835B-EFAA224468E6}"/>
                </a:ext>
              </a:extLst>
            </p:cNvPr>
            <p:cNvSpPr/>
            <p:nvPr/>
          </p:nvSpPr>
          <p:spPr>
            <a:xfrm>
              <a:off x="3914265" y="2848854"/>
              <a:ext cx="18945" cy="15956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167;p37">
              <a:extLst>
                <a:ext uri="{FF2B5EF4-FFF2-40B4-BE49-F238E27FC236}">
                  <a16:creationId xmlns:a16="http://schemas.microsoft.com/office/drawing/2014/main" id="{B35F452F-E6D0-45FF-AC7E-3A00C551ACA8}"/>
                </a:ext>
              </a:extLst>
            </p:cNvPr>
            <p:cNvSpPr/>
            <p:nvPr/>
          </p:nvSpPr>
          <p:spPr>
            <a:xfrm>
              <a:off x="4004703" y="2885735"/>
              <a:ext cx="66539" cy="61161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168;p37">
              <a:extLst>
                <a:ext uri="{FF2B5EF4-FFF2-40B4-BE49-F238E27FC236}">
                  <a16:creationId xmlns:a16="http://schemas.microsoft.com/office/drawing/2014/main" id="{DF08CF01-25EC-432A-9145-D9004AB7761D}"/>
                </a:ext>
              </a:extLst>
            </p:cNvPr>
            <p:cNvSpPr/>
            <p:nvPr/>
          </p:nvSpPr>
          <p:spPr>
            <a:xfrm>
              <a:off x="4059025" y="2939277"/>
              <a:ext cx="11967" cy="11668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169;p37">
              <a:extLst>
                <a:ext uri="{FF2B5EF4-FFF2-40B4-BE49-F238E27FC236}">
                  <a16:creationId xmlns:a16="http://schemas.microsoft.com/office/drawing/2014/main" id="{875682F0-F6D7-4CFD-A465-54088E69A782}"/>
                </a:ext>
              </a:extLst>
            </p:cNvPr>
            <p:cNvSpPr/>
            <p:nvPr/>
          </p:nvSpPr>
          <p:spPr>
            <a:xfrm>
              <a:off x="3959359" y="2899768"/>
              <a:ext cx="15468" cy="8347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170;p37">
              <a:extLst>
                <a:ext uri="{FF2B5EF4-FFF2-40B4-BE49-F238E27FC236}">
                  <a16:creationId xmlns:a16="http://schemas.microsoft.com/office/drawing/2014/main" id="{3494557F-DA97-4DFA-BD41-A2C1FC24C752}"/>
                </a:ext>
              </a:extLst>
            </p:cNvPr>
            <p:cNvSpPr/>
            <p:nvPr/>
          </p:nvSpPr>
          <p:spPr>
            <a:xfrm>
              <a:off x="3982281" y="2887395"/>
              <a:ext cx="42867" cy="36426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171;p37">
              <a:extLst>
                <a:ext uri="{FF2B5EF4-FFF2-40B4-BE49-F238E27FC236}">
                  <a16:creationId xmlns:a16="http://schemas.microsoft.com/office/drawing/2014/main" id="{16CBD7E9-D89F-46ED-8FB6-9B4428F83DF6}"/>
                </a:ext>
              </a:extLst>
            </p:cNvPr>
            <p:cNvSpPr/>
            <p:nvPr/>
          </p:nvSpPr>
          <p:spPr>
            <a:xfrm>
              <a:off x="3973565" y="2916668"/>
              <a:ext cx="10479" cy="29045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172;p37">
              <a:extLst>
                <a:ext uri="{FF2B5EF4-FFF2-40B4-BE49-F238E27FC236}">
                  <a16:creationId xmlns:a16="http://schemas.microsoft.com/office/drawing/2014/main" id="{CDF38ED2-4C5E-4AF7-B87E-7F120A0291D8}"/>
                </a:ext>
              </a:extLst>
            </p:cNvPr>
            <p:cNvSpPr/>
            <p:nvPr/>
          </p:nvSpPr>
          <p:spPr>
            <a:xfrm>
              <a:off x="3982781" y="2916668"/>
              <a:ext cx="2751" cy="5959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173;p37">
              <a:extLst>
                <a:ext uri="{FF2B5EF4-FFF2-40B4-BE49-F238E27FC236}">
                  <a16:creationId xmlns:a16="http://schemas.microsoft.com/office/drawing/2014/main" id="{83E9F6F1-22DF-4993-A7B0-57B0F6EA5E3A}"/>
                </a:ext>
              </a:extLst>
            </p:cNvPr>
            <p:cNvSpPr/>
            <p:nvPr/>
          </p:nvSpPr>
          <p:spPr>
            <a:xfrm>
              <a:off x="3979792" y="2923093"/>
              <a:ext cx="3751" cy="8336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174;p37">
              <a:extLst>
                <a:ext uri="{FF2B5EF4-FFF2-40B4-BE49-F238E27FC236}">
                  <a16:creationId xmlns:a16="http://schemas.microsoft.com/office/drawing/2014/main" id="{42DD0EED-557A-4686-A0AA-48EC5D9A07C3}"/>
                </a:ext>
              </a:extLst>
            </p:cNvPr>
            <p:cNvSpPr/>
            <p:nvPr/>
          </p:nvSpPr>
          <p:spPr>
            <a:xfrm>
              <a:off x="3979792" y="2907627"/>
              <a:ext cx="8978" cy="10713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175;p37">
              <a:extLst>
                <a:ext uri="{FF2B5EF4-FFF2-40B4-BE49-F238E27FC236}">
                  <a16:creationId xmlns:a16="http://schemas.microsoft.com/office/drawing/2014/main" id="{C9D34545-1F3C-4BB6-8CA0-53F697F2CAE0}"/>
                </a:ext>
              </a:extLst>
            </p:cNvPr>
            <p:cNvSpPr/>
            <p:nvPr/>
          </p:nvSpPr>
          <p:spPr>
            <a:xfrm>
              <a:off x="3980292" y="2915952"/>
              <a:ext cx="27661" cy="32616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176;p37">
              <a:extLst>
                <a:ext uri="{FF2B5EF4-FFF2-40B4-BE49-F238E27FC236}">
                  <a16:creationId xmlns:a16="http://schemas.microsoft.com/office/drawing/2014/main" id="{DBBEE48E-C9FE-46B3-8B01-31B2F4E3BC82}"/>
                </a:ext>
              </a:extLst>
            </p:cNvPr>
            <p:cNvSpPr/>
            <p:nvPr/>
          </p:nvSpPr>
          <p:spPr>
            <a:xfrm>
              <a:off x="3979792" y="2924515"/>
              <a:ext cx="142521" cy="114714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384" name="Google Shape;3177;p37">
              <a:extLst>
                <a:ext uri="{FF2B5EF4-FFF2-40B4-BE49-F238E27FC236}">
                  <a16:creationId xmlns:a16="http://schemas.microsoft.com/office/drawing/2014/main" id="{FD2D28BC-1AAF-42AD-8E1A-7B11625ABA5C}"/>
                </a:ext>
              </a:extLst>
            </p:cNvPr>
            <p:cNvSpPr/>
            <p:nvPr/>
          </p:nvSpPr>
          <p:spPr>
            <a:xfrm>
              <a:off x="4089663" y="2967116"/>
              <a:ext cx="5251" cy="10952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178;p37">
              <a:extLst>
                <a:ext uri="{FF2B5EF4-FFF2-40B4-BE49-F238E27FC236}">
                  <a16:creationId xmlns:a16="http://schemas.microsoft.com/office/drawing/2014/main" id="{905EC4A0-285B-4FD7-8A56-9D8C2744E9DF}"/>
                </a:ext>
              </a:extLst>
            </p:cNvPr>
            <p:cNvSpPr/>
            <p:nvPr/>
          </p:nvSpPr>
          <p:spPr>
            <a:xfrm>
              <a:off x="4095152" y="2967833"/>
              <a:ext cx="32900" cy="24758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179;p37">
              <a:extLst>
                <a:ext uri="{FF2B5EF4-FFF2-40B4-BE49-F238E27FC236}">
                  <a16:creationId xmlns:a16="http://schemas.microsoft.com/office/drawing/2014/main" id="{1392424F-A8BF-453B-A57D-B88009104867}"/>
                </a:ext>
              </a:extLst>
            </p:cNvPr>
            <p:cNvSpPr/>
            <p:nvPr/>
          </p:nvSpPr>
          <p:spPr>
            <a:xfrm>
              <a:off x="4101380" y="2973303"/>
              <a:ext cx="51583" cy="60684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180;p37">
              <a:extLst>
                <a:ext uri="{FF2B5EF4-FFF2-40B4-BE49-F238E27FC236}">
                  <a16:creationId xmlns:a16="http://schemas.microsoft.com/office/drawing/2014/main" id="{540E735B-AAA5-4218-8D32-3989D1DA4DA2}"/>
                </a:ext>
              </a:extLst>
            </p:cNvPr>
            <p:cNvSpPr/>
            <p:nvPr/>
          </p:nvSpPr>
          <p:spPr>
            <a:xfrm>
              <a:off x="4124802" y="2964728"/>
              <a:ext cx="2751" cy="5971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181;p37">
              <a:extLst>
                <a:ext uri="{FF2B5EF4-FFF2-40B4-BE49-F238E27FC236}">
                  <a16:creationId xmlns:a16="http://schemas.microsoft.com/office/drawing/2014/main" id="{DD731D55-0033-4A72-88A5-F46B75C11F03}"/>
                </a:ext>
              </a:extLst>
            </p:cNvPr>
            <p:cNvSpPr/>
            <p:nvPr/>
          </p:nvSpPr>
          <p:spPr>
            <a:xfrm>
              <a:off x="4037591" y="3015893"/>
              <a:ext cx="73267" cy="45456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182;p37">
              <a:extLst>
                <a:ext uri="{FF2B5EF4-FFF2-40B4-BE49-F238E27FC236}">
                  <a16:creationId xmlns:a16="http://schemas.microsoft.com/office/drawing/2014/main" id="{E8A41ED1-6DDA-4FDF-A97F-B463067613A2}"/>
                </a:ext>
              </a:extLst>
            </p:cNvPr>
            <p:cNvSpPr/>
            <p:nvPr/>
          </p:nvSpPr>
          <p:spPr>
            <a:xfrm>
              <a:off x="3911526" y="2929280"/>
              <a:ext cx="85972" cy="69020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183;p37">
              <a:extLst>
                <a:ext uri="{FF2B5EF4-FFF2-40B4-BE49-F238E27FC236}">
                  <a16:creationId xmlns:a16="http://schemas.microsoft.com/office/drawing/2014/main" id="{7C32DE28-1C4B-40C7-8784-17D059B91F5B}"/>
                </a:ext>
              </a:extLst>
            </p:cNvPr>
            <p:cNvSpPr/>
            <p:nvPr/>
          </p:nvSpPr>
          <p:spPr>
            <a:xfrm>
              <a:off x="3896332" y="2997572"/>
              <a:ext cx="113621" cy="124461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184;p37">
              <a:extLst>
                <a:ext uri="{FF2B5EF4-FFF2-40B4-BE49-F238E27FC236}">
                  <a16:creationId xmlns:a16="http://schemas.microsoft.com/office/drawing/2014/main" id="{26A3966E-F6F6-4C57-87ED-D270B9BA3784}"/>
                </a:ext>
              </a:extLst>
            </p:cNvPr>
            <p:cNvSpPr/>
            <p:nvPr/>
          </p:nvSpPr>
          <p:spPr>
            <a:xfrm>
              <a:off x="3973815" y="3045871"/>
              <a:ext cx="104655" cy="75923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185;p37">
              <a:extLst>
                <a:ext uri="{FF2B5EF4-FFF2-40B4-BE49-F238E27FC236}">
                  <a16:creationId xmlns:a16="http://schemas.microsoft.com/office/drawing/2014/main" id="{8ECCBDF4-8811-4C23-857F-A5625B3F1540}"/>
                </a:ext>
              </a:extLst>
            </p:cNvPr>
            <p:cNvSpPr/>
            <p:nvPr/>
          </p:nvSpPr>
          <p:spPr>
            <a:xfrm>
              <a:off x="3996236" y="3024695"/>
              <a:ext cx="46106" cy="39042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186;p37">
              <a:extLst>
                <a:ext uri="{FF2B5EF4-FFF2-40B4-BE49-F238E27FC236}">
                  <a16:creationId xmlns:a16="http://schemas.microsoft.com/office/drawing/2014/main" id="{DE81965D-70B9-42F5-945A-2C07297FCC38}"/>
                </a:ext>
              </a:extLst>
            </p:cNvPr>
            <p:cNvSpPr/>
            <p:nvPr/>
          </p:nvSpPr>
          <p:spPr>
            <a:xfrm>
              <a:off x="4033614" y="3061110"/>
              <a:ext cx="10467" cy="11907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187;p37">
              <a:extLst>
                <a:ext uri="{FF2B5EF4-FFF2-40B4-BE49-F238E27FC236}">
                  <a16:creationId xmlns:a16="http://schemas.microsoft.com/office/drawing/2014/main" id="{B4A0C954-46DA-4697-BCF4-D1DEE1976D2B}"/>
                </a:ext>
              </a:extLst>
            </p:cNvPr>
            <p:cNvSpPr/>
            <p:nvPr/>
          </p:nvSpPr>
          <p:spPr>
            <a:xfrm>
              <a:off x="4029125" y="3065864"/>
              <a:ext cx="70516" cy="89240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188;p37">
              <a:extLst>
                <a:ext uri="{FF2B5EF4-FFF2-40B4-BE49-F238E27FC236}">
                  <a16:creationId xmlns:a16="http://schemas.microsoft.com/office/drawing/2014/main" id="{88A5C9EA-D0E7-413A-AB13-CA584F7585F4}"/>
                </a:ext>
              </a:extLst>
            </p:cNvPr>
            <p:cNvSpPr/>
            <p:nvPr/>
          </p:nvSpPr>
          <p:spPr>
            <a:xfrm>
              <a:off x="3978054" y="3108693"/>
              <a:ext cx="57811" cy="66882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396" name="Google Shape;3189;p37">
              <a:extLst>
                <a:ext uri="{FF2B5EF4-FFF2-40B4-BE49-F238E27FC236}">
                  <a16:creationId xmlns:a16="http://schemas.microsoft.com/office/drawing/2014/main" id="{79AEAFD2-191B-449B-BA96-1B538608A2BD}"/>
                </a:ext>
              </a:extLst>
            </p:cNvPr>
            <p:cNvSpPr/>
            <p:nvPr/>
          </p:nvSpPr>
          <p:spPr>
            <a:xfrm>
              <a:off x="3963598" y="3151999"/>
              <a:ext cx="5239" cy="11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190;p37">
              <a:extLst>
                <a:ext uri="{FF2B5EF4-FFF2-40B4-BE49-F238E27FC236}">
                  <a16:creationId xmlns:a16="http://schemas.microsoft.com/office/drawing/2014/main" id="{17AAE818-61FD-4A7B-9C6A-CC6C527B95E2}"/>
                </a:ext>
              </a:extLst>
            </p:cNvPr>
            <p:cNvSpPr/>
            <p:nvPr/>
          </p:nvSpPr>
          <p:spPr>
            <a:xfrm>
              <a:off x="3949392" y="3117029"/>
              <a:ext cx="39878" cy="37609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191;p37">
              <a:extLst>
                <a:ext uri="{FF2B5EF4-FFF2-40B4-BE49-F238E27FC236}">
                  <a16:creationId xmlns:a16="http://schemas.microsoft.com/office/drawing/2014/main" id="{9B90A86B-5F5D-440C-AAD4-87203BFF8C74}"/>
                </a:ext>
              </a:extLst>
            </p:cNvPr>
            <p:cNvSpPr/>
            <p:nvPr/>
          </p:nvSpPr>
          <p:spPr>
            <a:xfrm>
              <a:off x="3845999" y="3071334"/>
              <a:ext cx="89711" cy="57841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192;p37">
              <a:extLst>
                <a:ext uri="{FF2B5EF4-FFF2-40B4-BE49-F238E27FC236}">
                  <a16:creationId xmlns:a16="http://schemas.microsoft.com/office/drawing/2014/main" id="{3D326B9E-6117-4B9F-9B9E-4B966EC3C2D4}"/>
                </a:ext>
              </a:extLst>
            </p:cNvPr>
            <p:cNvSpPr/>
            <p:nvPr/>
          </p:nvSpPr>
          <p:spPr>
            <a:xfrm>
              <a:off x="3809372" y="2919523"/>
              <a:ext cx="106405" cy="94483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193;p37">
              <a:extLst>
                <a:ext uri="{FF2B5EF4-FFF2-40B4-BE49-F238E27FC236}">
                  <a16:creationId xmlns:a16="http://schemas.microsoft.com/office/drawing/2014/main" id="{0E2BA026-8508-4380-B3BF-C7773FF7D1B6}"/>
                </a:ext>
              </a:extLst>
            </p:cNvPr>
            <p:cNvSpPr/>
            <p:nvPr/>
          </p:nvSpPr>
          <p:spPr>
            <a:xfrm>
              <a:off x="3795917" y="2888589"/>
              <a:ext cx="27173" cy="50699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194;p37">
              <a:extLst>
                <a:ext uri="{FF2B5EF4-FFF2-40B4-BE49-F238E27FC236}">
                  <a16:creationId xmlns:a16="http://schemas.microsoft.com/office/drawing/2014/main" id="{19F7D0D4-837C-4E42-87F0-617C07D964E2}"/>
                </a:ext>
              </a:extLst>
            </p:cNvPr>
            <p:cNvSpPr/>
            <p:nvPr/>
          </p:nvSpPr>
          <p:spPr>
            <a:xfrm>
              <a:off x="3689035" y="2890250"/>
              <a:ext cx="138044" cy="127554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195;p37">
              <a:extLst>
                <a:ext uri="{FF2B5EF4-FFF2-40B4-BE49-F238E27FC236}">
                  <a16:creationId xmlns:a16="http://schemas.microsoft.com/office/drawing/2014/main" id="{E7A0B75E-1EE7-47FB-8B4A-D2E008BEFBE9}"/>
                </a:ext>
              </a:extLst>
            </p:cNvPr>
            <p:cNvSpPr/>
            <p:nvPr/>
          </p:nvSpPr>
          <p:spPr>
            <a:xfrm>
              <a:off x="3661636" y="2898825"/>
              <a:ext cx="79733" cy="60206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196;p37">
              <a:extLst>
                <a:ext uri="{FF2B5EF4-FFF2-40B4-BE49-F238E27FC236}">
                  <a16:creationId xmlns:a16="http://schemas.microsoft.com/office/drawing/2014/main" id="{580D4E2A-9FA2-4B32-BC19-09FD73CD8414}"/>
                </a:ext>
              </a:extLst>
            </p:cNvPr>
            <p:cNvSpPr/>
            <p:nvPr/>
          </p:nvSpPr>
          <p:spPr>
            <a:xfrm>
              <a:off x="3632974" y="2958780"/>
              <a:ext cx="56573" cy="43318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197;p37">
              <a:extLst>
                <a:ext uri="{FF2B5EF4-FFF2-40B4-BE49-F238E27FC236}">
                  <a16:creationId xmlns:a16="http://schemas.microsoft.com/office/drawing/2014/main" id="{0DB9A944-D659-4B9C-8457-F280BD0F0CE3}"/>
                </a:ext>
              </a:extLst>
            </p:cNvPr>
            <p:cNvSpPr/>
            <p:nvPr/>
          </p:nvSpPr>
          <p:spPr>
            <a:xfrm>
              <a:off x="3632736" y="2960691"/>
              <a:ext cx="81233" cy="8543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198;p37">
              <a:extLst>
                <a:ext uri="{FF2B5EF4-FFF2-40B4-BE49-F238E27FC236}">
                  <a16:creationId xmlns:a16="http://schemas.microsoft.com/office/drawing/2014/main" id="{C19DD927-E06B-448F-B190-35386065ED43}"/>
                </a:ext>
              </a:extLst>
            </p:cNvPr>
            <p:cNvSpPr/>
            <p:nvPr/>
          </p:nvSpPr>
          <p:spPr>
            <a:xfrm>
              <a:off x="3665125" y="2976874"/>
              <a:ext cx="112121" cy="99236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199;p37">
              <a:extLst>
                <a:ext uri="{FF2B5EF4-FFF2-40B4-BE49-F238E27FC236}">
                  <a16:creationId xmlns:a16="http://schemas.microsoft.com/office/drawing/2014/main" id="{2689509B-263F-490D-8BEC-B260F044C5AC}"/>
                </a:ext>
              </a:extLst>
            </p:cNvPr>
            <p:cNvSpPr/>
            <p:nvPr/>
          </p:nvSpPr>
          <p:spPr>
            <a:xfrm>
              <a:off x="3712457" y="3043733"/>
              <a:ext cx="51833" cy="35948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200;p37">
              <a:extLst>
                <a:ext uri="{FF2B5EF4-FFF2-40B4-BE49-F238E27FC236}">
                  <a16:creationId xmlns:a16="http://schemas.microsoft.com/office/drawing/2014/main" id="{EAAE84F0-B482-42E7-8B87-B00AED04122A}"/>
                </a:ext>
              </a:extLst>
            </p:cNvPr>
            <p:cNvSpPr/>
            <p:nvPr/>
          </p:nvSpPr>
          <p:spPr>
            <a:xfrm>
              <a:off x="3628997" y="3033259"/>
              <a:ext cx="44355" cy="30956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201;p37">
              <a:extLst>
                <a:ext uri="{FF2B5EF4-FFF2-40B4-BE49-F238E27FC236}">
                  <a16:creationId xmlns:a16="http://schemas.microsoft.com/office/drawing/2014/main" id="{1DED112D-ABB2-4D5C-B870-5AA427B114AB}"/>
                </a:ext>
              </a:extLst>
            </p:cNvPr>
            <p:cNvSpPr/>
            <p:nvPr/>
          </p:nvSpPr>
          <p:spPr>
            <a:xfrm>
              <a:off x="3633975" y="3059916"/>
              <a:ext cx="21195" cy="12146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3202;p37">
              <a:extLst>
                <a:ext uri="{FF2B5EF4-FFF2-40B4-BE49-F238E27FC236}">
                  <a16:creationId xmlns:a16="http://schemas.microsoft.com/office/drawing/2014/main" id="{A6F3A10C-E932-436F-9C86-A55330E5C520}"/>
                </a:ext>
              </a:extLst>
            </p:cNvPr>
            <p:cNvGrpSpPr/>
            <p:nvPr/>
          </p:nvGrpSpPr>
          <p:grpSpPr>
            <a:xfrm>
              <a:off x="3632736" y="3051591"/>
              <a:ext cx="63288" cy="45217"/>
              <a:chOff x="3450375" y="3038225"/>
              <a:chExt cx="132875" cy="99400"/>
            </a:xfrm>
          </p:grpSpPr>
          <p:sp>
            <p:nvSpPr>
              <p:cNvPr id="445" name="Google Shape;3203;p37">
                <a:extLst>
                  <a:ext uri="{FF2B5EF4-FFF2-40B4-BE49-F238E27FC236}">
                    <a16:creationId xmlns:a16="http://schemas.microsoft.com/office/drawing/2014/main" id="{11265BC2-D6F0-4BC7-A4B0-603E701636B8}"/>
                  </a:ext>
                </a:extLst>
              </p:cNvPr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3204;p37">
                <a:extLst>
                  <a:ext uri="{FF2B5EF4-FFF2-40B4-BE49-F238E27FC236}">
                    <a16:creationId xmlns:a16="http://schemas.microsoft.com/office/drawing/2014/main" id="{F85CEE56-2050-43A9-BCC6-84E82585B56D}"/>
                  </a:ext>
                </a:extLst>
              </p:cNvPr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0" name="Google Shape;3205;p37">
              <a:extLst>
                <a:ext uri="{FF2B5EF4-FFF2-40B4-BE49-F238E27FC236}">
                  <a16:creationId xmlns:a16="http://schemas.microsoft.com/office/drawing/2014/main" id="{F4F420CF-D08B-470C-8EB4-5620873A08E3}"/>
                </a:ext>
              </a:extLst>
            </p:cNvPr>
            <p:cNvSpPr/>
            <p:nvPr/>
          </p:nvSpPr>
          <p:spPr>
            <a:xfrm>
              <a:off x="3657897" y="3077759"/>
              <a:ext cx="19195" cy="21903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206;p37">
              <a:extLst>
                <a:ext uri="{FF2B5EF4-FFF2-40B4-BE49-F238E27FC236}">
                  <a16:creationId xmlns:a16="http://schemas.microsoft.com/office/drawing/2014/main" id="{4BB36ED9-3048-4EC9-9A9C-62F5BCF39A19}"/>
                </a:ext>
              </a:extLst>
            </p:cNvPr>
            <p:cNvSpPr/>
            <p:nvPr/>
          </p:nvSpPr>
          <p:spPr>
            <a:xfrm>
              <a:off x="3670352" y="3087756"/>
              <a:ext cx="27911" cy="28568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207;p37">
              <a:extLst>
                <a:ext uri="{FF2B5EF4-FFF2-40B4-BE49-F238E27FC236}">
                  <a16:creationId xmlns:a16="http://schemas.microsoft.com/office/drawing/2014/main" id="{F6F5F162-B72E-4915-9F4B-208417F7EE04}"/>
                </a:ext>
              </a:extLst>
            </p:cNvPr>
            <p:cNvSpPr/>
            <p:nvPr/>
          </p:nvSpPr>
          <p:spPr>
            <a:xfrm>
              <a:off x="3689785" y="3073722"/>
              <a:ext cx="42617" cy="42840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208;p37">
              <a:extLst>
                <a:ext uri="{FF2B5EF4-FFF2-40B4-BE49-F238E27FC236}">
                  <a16:creationId xmlns:a16="http://schemas.microsoft.com/office/drawing/2014/main" id="{8066362F-2ABE-4FA0-91E4-4DA58952781F}"/>
                </a:ext>
              </a:extLst>
            </p:cNvPr>
            <p:cNvSpPr/>
            <p:nvPr/>
          </p:nvSpPr>
          <p:spPr>
            <a:xfrm>
              <a:off x="3726412" y="3070151"/>
              <a:ext cx="29161" cy="43557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209;p37">
              <a:extLst>
                <a:ext uri="{FF2B5EF4-FFF2-40B4-BE49-F238E27FC236}">
                  <a16:creationId xmlns:a16="http://schemas.microsoft.com/office/drawing/2014/main" id="{819EF82E-7D78-462F-95E4-678C7723599C}"/>
                </a:ext>
              </a:extLst>
            </p:cNvPr>
            <p:cNvSpPr/>
            <p:nvPr/>
          </p:nvSpPr>
          <p:spPr>
            <a:xfrm>
              <a:off x="3746846" y="3070151"/>
              <a:ext cx="13956" cy="35459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210;p37">
              <a:extLst>
                <a:ext uri="{FF2B5EF4-FFF2-40B4-BE49-F238E27FC236}">
                  <a16:creationId xmlns:a16="http://schemas.microsoft.com/office/drawing/2014/main" id="{D987B23C-81AB-40A5-A6C0-00C714D9362B}"/>
                </a:ext>
              </a:extLst>
            </p:cNvPr>
            <p:cNvSpPr/>
            <p:nvPr/>
          </p:nvSpPr>
          <p:spPr>
            <a:xfrm>
              <a:off x="3754312" y="3061110"/>
              <a:ext cx="21445" cy="42840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211;p37">
              <a:extLst>
                <a:ext uri="{FF2B5EF4-FFF2-40B4-BE49-F238E27FC236}">
                  <a16:creationId xmlns:a16="http://schemas.microsoft.com/office/drawing/2014/main" id="{C86C96FF-0375-4D68-9BF5-4DB58B5C4F8D}"/>
                </a:ext>
              </a:extLst>
            </p:cNvPr>
            <p:cNvSpPr/>
            <p:nvPr/>
          </p:nvSpPr>
          <p:spPr>
            <a:xfrm>
              <a:off x="3838283" y="2987337"/>
              <a:ext cx="71755" cy="108994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212;p37">
              <a:extLst>
                <a:ext uri="{FF2B5EF4-FFF2-40B4-BE49-F238E27FC236}">
                  <a16:creationId xmlns:a16="http://schemas.microsoft.com/office/drawing/2014/main" id="{7D698CF2-BD5B-4A64-808B-35440BC45EF5}"/>
                </a:ext>
              </a:extLst>
            </p:cNvPr>
            <p:cNvSpPr/>
            <p:nvPr/>
          </p:nvSpPr>
          <p:spPr>
            <a:xfrm>
              <a:off x="3829555" y="3057778"/>
              <a:ext cx="2251" cy="1194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213;p37">
              <a:extLst>
                <a:ext uri="{FF2B5EF4-FFF2-40B4-BE49-F238E27FC236}">
                  <a16:creationId xmlns:a16="http://schemas.microsoft.com/office/drawing/2014/main" id="{9DE9078B-3DB9-41AB-9D48-E87CA54CF407}"/>
                </a:ext>
              </a:extLst>
            </p:cNvPr>
            <p:cNvSpPr/>
            <p:nvPr/>
          </p:nvSpPr>
          <p:spPr>
            <a:xfrm>
              <a:off x="3749584" y="2988770"/>
              <a:ext cx="104905" cy="77822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419" name="Google Shape;3214;p37">
              <a:extLst>
                <a:ext uri="{FF2B5EF4-FFF2-40B4-BE49-F238E27FC236}">
                  <a16:creationId xmlns:a16="http://schemas.microsoft.com/office/drawing/2014/main" id="{977F2921-5505-4C2F-B9AD-04AE0C733F5E}"/>
                </a:ext>
              </a:extLst>
            </p:cNvPr>
            <p:cNvSpPr/>
            <p:nvPr/>
          </p:nvSpPr>
          <p:spPr>
            <a:xfrm>
              <a:off x="3767267" y="3053013"/>
              <a:ext cx="78744" cy="64493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215;p37">
              <a:extLst>
                <a:ext uri="{FF2B5EF4-FFF2-40B4-BE49-F238E27FC236}">
                  <a16:creationId xmlns:a16="http://schemas.microsoft.com/office/drawing/2014/main" id="{D7715CBD-3652-432A-A43D-034BFB19B74F}"/>
                </a:ext>
              </a:extLst>
            </p:cNvPr>
            <p:cNvSpPr/>
            <p:nvPr/>
          </p:nvSpPr>
          <p:spPr>
            <a:xfrm>
              <a:off x="3805645" y="3058722"/>
              <a:ext cx="52322" cy="74968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216;p37">
              <a:extLst>
                <a:ext uri="{FF2B5EF4-FFF2-40B4-BE49-F238E27FC236}">
                  <a16:creationId xmlns:a16="http://schemas.microsoft.com/office/drawing/2014/main" id="{9DCC7C47-229B-4222-9B85-B69C04030CE9}"/>
                </a:ext>
              </a:extLst>
            </p:cNvPr>
            <p:cNvSpPr/>
            <p:nvPr/>
          </p:nvSpPr>
          <p:spPr>
            <a:xfrm>
              <a:off x="3805883" y="3130585"/>
              <a:ext cx="39378" cy="40702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217;p37">
              <a:extLst>
                <a:ext uri="{FF2B5EF4-FFF2-40B4-BE49-F238E27FC236}">
                  <a16:creationId xmlns:a16="http://schemas.microsoft.com/office/drawing/2014/main" id="{C043B89C-9CE1-4704-8C07-CEF1B3837CE9}"/>
                </a:ext>
              </a:extLst>
            </p:cNvPr>
            <p:cNvSpPr/>
            <p:nvPr/>
          </p:nvSpPr>
          <p:spPr>
            <a:xfrm>
              <a:off x="3809622" y="3131301"/>
              <a:ext cx="13967" cy="8575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218;p37">
              <a:extLst>
                <a:ext uri="{FF2B5EF4-FFF2-40B4-BE49-F238E27FC236}">
                  <a16:creationId xmlns:a16="http://schemas.microsoft.com/office/drawing/2014/main" id="{D19C46EC-C976-47AF-866A-E6D6DE256743}"/>
                </a:ext>
              </a:extLst>
            </p:cNvPr>
            <p:cNvSpPr/>
            <p:nvPr/>
          </p:nvSpPr>
          <p:spPr>
            <a:xfrm>
              <a:off x="3822327" y="3120122"/>
              <a:ext cx="52834" cy="59023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219;p37">
              <a:extLst>
                <a:ext uri="{FF2B5EF4-FFF2-40B4-BE49-F238E27FC236}">
                  <a16:creationId xmlns:a16="http://schemas.microsoft.com/office/drawing/2014/main" id="{009886D0-225F-449F-8712-76E7C3AFEEC9}"/>
                </a:ext>
              </a:extLst>
            </p:cNvPr>
            <p:cNvSpPr/>
            <p:nvPr/>
          </p:nvSpPr>
          <p:spPr>
            <a:xfrm>
              <a:off x="3828067" y="3174369"/>
              <a:ext cx="7478" cy="9769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220;p37">
              <a:extLst>
                <a:ext uri="{FF2B5EF4-FFF2-40B4-BE49-F238E27FC236}">
                  <a16:creationId xmlns:a16="http://schemas.microsoft.com/office/drawing/2014/main" id="{10C282AA-9424-4113-A184-B2B28606203B}"/>
                </a:ext>
              </a:extLst>
            </p:cNvPr>
            <p:cNvSpPr/>
            <p:nvPr/>
          </p:nvSpPr>
          <p:spPr>
            <a:xfrm>
              <a:off x="3947654" y="3151533"/>
              <a:ext cx="76994" cy="74956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221;p37">
              <a:extLst>
                <a:ext uri="{FF2B5EF4-FFF2-40B4-BE49-F238E27FC236}">
                  <a16:creationId xmlns:a16="http://schemas.microsoft.com/office/drawing/2014/main" id="{1628BF1E-9DCD-4EE0-9758-95128D0965A8}"/>
                </a:ext>
              </a:extLst>
            </p:cNvPr>
            <p:cNvSpPr/>
            <p:nvPr/>
          </p:nvSpPr>
          <p:spPr>
            <a:xfrm>
              <a:off x="3945415" y="3152954"/>
              <a:ext cx="13956" cy="10963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222;p37">
              <a:extLst>
                <a:ext uri="{FF2B5EF4-FFF2-40B4-BE49-F238E27FC236}">
                  <a16:creationId xmlns:a16="http://schemas.microsoft.com/office/drawing/2014/main" id="{D94A9AF7-D27E-41B9-B6B9-8B092AC6D020}"/>
                </a:ext>
              </a:extLst>
            </p:cNvPr>
            <p:cNvSpPr/>
            <p:nvPr/>
          </p:nvSpPr>
          <p:spPr>
            <a:xfrm>
              <a:off x="3945415" y="3159380"/>
              <a:ext cx="13706" cy="15956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223;p37">
              <a:extLst>
                <a:ext uri="{FF2B5EF4-FFF2-40B4-BE49-F238E27FC236}">
                  <a16:creationId xmlns:a16="http://schemas.microsoft.com/office/drawing/2014/main" id="{A0FB9073-1A22-49DB-8BFB-2DBD2F1F5158}"/>
                </a:ext>
              </a:extLst>
            </p:cNvPr>
            <p:cNvSpPr/>
            <p:nvPr/>
          </p:nvSpPr>
          <p:spPr>
            <a:xfrm>
              <a:off x="3829055" y="3110126"/>
              <a:ext cx="131316" cy="124222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429" name="Google Shape;3224;p37">
              <a:extLst>
                <a:ext uri="{FF2B5EF4-FFF2-40B4-BE49-F238E27FC236}">
                  <a16:creationId xmlns:a16="http://schemas.microsoft.com/office/drawing/2014/main" id="{EEBA0BC2-303A-4989-8B68-EACF77FD07E6}"/>
                </a:ext>
              </a:extLst>
            </p:cNvPr>
            <p:cNvSpPr/>
            <p:nvPr/>
          </p:nvSpPr>
          <p:spPr>
            <a:xfrm>
              <a:off x="3970326" y="3207451"/>
              <a:ext cx="21934" cy="52837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225;p37">
              <a:extLst>
                <a:ext uri="{FF2B5EF4-FFF2-40B4-BE49-F238E27FC236}">
                  <a16:creationId xmlns:a16="http://schemas.microsoft.com/office/drawing/2014/main" id="{C5D90D20-C33C-4EA9-90F8-B808333C2576}"/>
                </a:ext>
              </a:extLst>
            </p:cNvPr>
            <p:cNvSpPr/>
            <p:nvPr/>
          </p:nvSpPr>
          <p:spPr>
            <a:xfrm>
              <a:off x="3895082" y="3199593"/>
              <a:ext cx="81233" cy="66165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226;p37">
              <a:extLst>
                <a:ext uri="{FF2B5EF4-FFF2-40B4-BE49-F238E27FC236}">
                  <a16:creationId xmlns:a16="http://schemas.microsoft.com/office/drawing/2014/main" id="{50B2520F-5C0D-4DB2-A858-B80FAA67CCDD}"/>
                </a:ext>
              </a:extLst>
            </p:cNvPr>
            <p:cNvSpPr/>
            <p:nvPr/>
          </p:nvSpPr>
          <p:spPr>
            <a:xfrm>
              <a:off x="3824328" y="3184365"/>
              <a:ext cx="86210" cy="81393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227;p37">
              <a:extLst>
                <a:ext uri="{FF2B5EF4-FFF2-40B4-BE49-F238E27FC236}">
                  <a16:creationId xmlns:a16="http://schemas.microsoft.com/office/drawing/2014/main" id="{0D229B72-FF26-4ECD-BBD4-D3EB9A64B638}"/>
                </a:ext>
              </a:extLst>
            </p:cNvPr>
            <p:cNvSpPr/>
            <p:nvPr/>
          </p:nvSpPr>
          <p:spPr>
            <a:xfrm>
              <a:off x="3916754" y="3249086"/>
              <a:ext cx="53834" cy="46889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228;p37">
              <a:extLst>
                <a:ext uri="{FF2B5EF4-FFF2-40B4-BE49-F238E27FC236}">
                  <a16:creationId xmlns:a16="http://schemas.microsoft.com/office/drawing/2014/main" id="{00B7128D-B4E0-4AF1-99D5-C9AAA8C0CBD8}"/>
                </a:ext>
              </a:extLst>
            </p:cNvPr>
            <p:cNvSpPr/>
            <p:nvPr/>
          </p:nvSpPr>
          <p:spPr>
            <a:xfrm>
              <a:off x="3879638" y="3263609"/>
              <a:ext cx="64539" cy="61639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229;p37">
              <a:extLst>
                <a:ext uri="{FF2B5EF4-FFF2-40B4-BE49-F238E27FC236}">
                  <a16:creationId xmlns:a16="http://schemas.microsoft.com/office/drawing/2014/main" id="{82EFC1FA-C5C3-4016-A94C-8B5CC704ED28}"/>
                </a:ext>
              </a:extLst>
            </p:cNvPr>
            <p:cNvSpPr/>
            <p:nvPr/>
          </p:nvSpPr>
          <p:spPr>
            <a:xfrm>
              <a:off x="3824578" y="3257889"/>
              <a:ext cx="92188" cy="82826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435" name="Google Shape;3230;p37">
              <a:extLst>
                <a:ext uri="{FF2B5EF4-FFF2-40B4-BE49-F238E27FC236}">
                  <a16:creationId xmlns:a16="http://schemas.microsoft.com/office/drawing/2014/main" id="{E6E504C9-B006-49BB-9141-C173E4CCB993}"/>
                </a:ext>
              </a:extLst>
            </p:cNvPr>
            <p:cNvSpPr/>
            <p:nvPr/>
          </p:nvSpPr>
          <p:spPr>
            <a:xfrm>
              <a:off x="3953131" y="3215060"/>
              <a:ext cx="71767" cy="110427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231;p37">
              <a:extLst>
                <a:ext uri="{FF2B5EF4-FFF2-40B4-BE49-F238E27FC236}">
                  <a16:creationId xmlns:a16="http://schemas.microsoft.com/office/drawing/2014/main" id="{1336B8D5-322B-422A-82E6-370F30AC8DDA}"/>
                </a:ext>
              </a:extLst>
            </p:cNvPr>
            <p:cNvSpPr/>
            <p:nvPr/>
          </p:nvSpPr>
          <p:spPr>
            <a:xfrm>
              <a:off x="3951893" y="3317378"/>
              <a:ext cx="9978" cy="10724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232;p37">
              <a:extLst>
                <a:ext uri="{FF2B5EF4-FFF2-40B4-BE49-F238E27FC236}">
                  <a16:creationId xmlns:a16="http://schemas.microsoft.com/office/drawing/2014/main" id="{078555A1-D348-4E67-919E-419BD5A0103F}"/>
                </a:ext>
              </a:extLst>
            </p:cNvPr>
            <p:cNvSpPr/>
            <p:nvPr/>
          </p:nvSpPr>
          <p:spPr>
            <a:xfrm>
              <a:off x="3925232" y="3338554"/>
              <a:ext cx="15956" cy="1429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233;p37">
              <a:extLst>
                <a:ext uri="{FF2B5EF4-FFF2-40B4-BE49-F238E27FC236}">
                  <a16:creationId xmlns:a16="http://schemas.microsoft.com/office/drawing/2014/main" id="{B6A646DB-8688-452C-818E-8D305D17D552}"/>
                </a:ext>
              </a:extLst>
            </p:cNvPr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234;p37">
              <a:extLst>
                <a:ext uri="{FF2B5EF4-FFF2-40B4-BE49-F238E27FC236}">
                  <a16:creationId xmlns:a16="http://schemas.microsoft.com/office/drawing/2014/main" id="{A46788D7-D0EC-4F5C-8EE2-491D44D63DB8}"/>
                </a:ext>
              </a:extLst>
            </p:cNvPr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235;p37">
              <a:extLst>
                <a:ext uri="{FF2B5EF4-FFF2-40B4-BE49-F238E27FC236}">
                  <a16:creationId xmlns:a16="http://schemas.microsoft.com/office/drawing/2014/main" id="{2410DBDD-865B-4C91-9B3E-2D9F1751B7F2}"/>
                </a:ext>
              </a:extLst>
            </p:cNvPr>
            <p:cNvSpPr/>
            <p:nvPr/>
          </p:nvSpPr>
          <p:spPr>
            <a:xfrm>
              <a:off x="4014919" y="2846238"/>
              <a:ext cx="33651" cy="9053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236;p37">
              <a:extLst>
                <a:ext uri="{FF2B5EF4-FFF2-40B4-BE49-F238E27FC236}">
                  <a16:creationId xmlns:a16="http://schemas.microsoft.com/office/drawing/2014/main" id="{F9DF7E36-579F-480C-9E0F-4ABB46BC2486}"/>
                </a:ext>
              </a:extLst>
            </p:cNvPr>
            <p:cNvSpPr/>
            <p:nvPr/>
          </p:nvSpPr>
          <p:spPr>
            <a:xfrm>
              <a:off x="4036853" y="2853608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237;p37">
              <a:extLst>
                <a:ext uri="{FF2B5EF4-FFF2-40B4-BE49-F238E27FC236}">
                  <a16:creationId xmlns:a16="http://schemas.microsoft.com/office/drawing/2014/main" id="{8F4EA7B2-18FE-4DDB-8EE6-EA45CE83E3EB}"/>
                </a:ext>
              </a:extLst>
            </p:cNvPr>
            <p:cNvSpPr/>
            <p:nvPr/>
          </p:nvSpPr>
          <p:spPr>
            <a:xfrm>
              <a:off x="4346543" y="2948318"/>
              <a:ext cx="21183" cy="11907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238;p37">
              <a:extLst>
                <a:ext uri="{FF2B5EF4-FFF2-40B4-BE49-F238E27FC236}">
                  <a16:creationId xmlns:a16="http://schemas.microsoft.com/office/drawing/2014/main" id="{2F6A9B4A-1237-4648-AC43-4D58963D38BE}"/>
                </a:ext>
              </a:extLst>
            </p:cNvPr>
            <p:cNvSpPr/>
            <p:nvPr/>
          </p:nvSpPr>
          <p:spPr>
            <a:xfrm>
              <a:off x="3878888" y="2847660"/>
              <a:ext cx="16706" cy="13579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239;p37">
              <a:extLst>
                <a:ext uri="{FF2B5EF4-FFF2-40B4-BE49-F238E27FC236}">
                  <a16:creationId xmlns:a16="http://schemas.microsoft.com/office/drawing/2014/main" id="{6CF0D67A-D7C4-4EEC-B215-D63F0BD44061}"/>
                </a:ext>
              </a:extLst>
            </p:cNvPr>
            <p:cNvSpPr/>
            <p:nvPr/>
          </p:nvSpPr>
          <p:spPr>
            <a:xfrm>
              <a:off x="3865182" y="2817204"/>
              <a:ext cx="27923" cy="34993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6F3E30A-C427-4B7F-99C9-71B670BDCCB4}"/>
              </a:ext>
            </a:extLst>
          </p:cNvPr>
          <p:cNvCxnSpPr>
            <a:cxnSpLocks/>
          </p:cNvCxnSpPr>
          <p:nvPr/>
        </p:nvCxnSpPr>
        <p:spPr>
          <a:xfrm flipH="1">
            <a:off x="6414682" y="1629708"/>
            <a:ext cx="445908" cy="1281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>
            <a:extLst>
              <a:ext uri="{FF2B5EF4-FFF2-40B4-BE49-F238E27FC236}">
                <a16:creationId xmlns:a16="http://schemas.microsoft.com/office/drawing/2014/main" id="{835F4167-0CD9-428B-AE1A-6B9D1B490571}"/>
              </a:ext>
            </a:extLst>
          </p:cNvPr>
          <p:cNvCxnSpPr>
            <a:cxnSpLocks/>
          </p:cNvCxnSpPr>
          <p:nvPr/>
        </p:nvCxnSpPr>
        <p:spPr>
          <a:xfrm>
            <a:off x="7046271" y="1633351"/>
            <a:ext cx="1084012" cy="127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5" name="Рисунок 534">
            <a:extLst>
              <a:ext uri="{FF2B5EF4-FFF2-40B4-BE49-F238E27FC236}">
                <a16:creationId xmlns:a16="http://schemas.microsoft.com/office/drawing/2014/main" id="{B2985562-DC17-48F8-B8EC-02C79B5C5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703" y="2911545"/>
            <a:ext cx="1713762" cy="10838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581164" y="463923"/>
            <a:ext cx="1220367" cy="12267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0</a:t>
            </a:r>
            <a:r>
              <a:rPr lang="ru-RU" sz="5400" dirty="0"/>
              <a:t>3</a:t>
            </a:r>
            <a:endParaRPr sz="54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388625" y="226221"/>
            <a:ext cx="385078" cy="475403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593547" y="1421148"/>
            <a:ext cx="456485" cy="32196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8938F57A-617E-4CA7-9CA6-DD3E28A607B7}"/>
              </a:ext>
            </a:extLst>
          </p:cNvPr>
          <p:cNvSpPr txBox="1">
            <a:spLocks/>
          </p:cNvSpPr>
          <p:nvPr/>
        </p:nvSpPr>
        <p:spPr>
          <a:xfrm>
            <a:off x="8276514" y="4446297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№31</a:t>
            </a:r>
          </a:p>
        </p:txBody>
      </p:sp>
      <p:sp>
        <p:nvSpPr>
          <p:cNvPr id="18" name="Google Shape;2692;p31">
            <a:extLst>
              <a:ext uri="{FF2B5EF4-FFF2-40B4-BE49-F238E27FC236}">
                <a16:creationId xmlns:a16="http://schemas.microsoft.com/office/drawing/2014/main" id="{06D7BDA5-6A08-4543-BC6E-7C5C2FCCA26B}"/>
              </a:ext>
            </a:extLst>
          </p:cNvPr>
          <p:cNvSpPr txBox="1">
            <a:spLocks/>
          </p:cNvSpPr>
          <p:nvPr/>
        </p:nvSpPr>
        <p:spPr>
          <a:xfrm>
            <a:off x="729092" y="1680230"/>
            <a:ext cx="5870959" cy="551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2000" b="1" dirty="0"/>
              <a:t>Маємо проміжні висновки:</a:t>
            </a:r>
          </a:p>
        </p:txBody>
      </p:sp>
      <p:sp>
        <p:nvSpPr>
          <p:cNvPr id="19" name="Google Shape;2692;p31">
            <a:extLst>
              <a:ext uri="{FF2B5EF4-FFF2-40B4-BE49-F238E27FC236}">
                <a16:creationId xmlns:a16="http://schemas.microsoft.com/office/drawing/2014/main" id="{DCE87C05-F831-48BA-9084-A24F0D6AC828}"/>
              </a:ext>
            </a:extLst>
          </p:cNvPr>
          <p:cNvSpPr txBox="1">
            <a:spLocks/>
          </p:cNvSpPr>
          <p:nvPr/>
        </p:nvSpPr>
        <p:spPr>
          <a:xfrm>
            <a:off x="1944364" y="525814"/>
            <a:ext cx="6333940" cy="81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2400" b="1" dirty="0"/>
              <a:t>Чи є вплив необхідності в паркувальному місці на середню ціну за кімнату?</a:t>
            </a:r>
          </a:p>
        </p:txBody>
      </p:sp>
      <p:sp>
        <p:nvSpPr>
          <p:cNvPr id="21" name="Google Shape;2692;p31">
            <a:extLst>
              <a:ext uri="{FF2B5EF4-FFF2-40B4-BE49-F238E27FC236}">
                <a16:creationId xmlns:a16="http://schemas.microsoft.com/office/drawing/2014/main" id="{BA304D69-129F-4E0D-BCB8-07761B5BD344}"/>
              </a:ext>
            </a:extLst>
          </p:cNvPr>
          <p:cNvSpPr txBox="1">
            <a:spLocks/>
          </p:cNvSpPr>
          <p:nvPr/>
        </p:nvSpPr>
        <p:spPr>
          <a:xfrm>
            <a:off x="1026022" y="2285515"/>
            <a:ext cx="6980439" cy="275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800" b="1" dirty="0"/>
              <a:t>- найбільша кількість скасувань приходиться на записи з двома людьми. В більшості випадків це саме двоє дорослих, що планували заселятися без дітей</a:t>
            </a:r>
          </a:p>
          <a:p>
            <a:pPr algn="l"/>
            <a:r>
              <a:rPr lang="uk-UA" sz="1800" b="1" dirty="0"/>
              <a:t>- відмінені і невідмінені бронювання незначним чином відрізняються одне від одного по середній кількості людей на бронювання</a:t>
            </a:r>
          </a:p>
          <a:p>
            <a:pPr algn="l"/>
            <a:r>
              <a:rPr lang="uk-UA" sz="1800" b="1" dirty="0"/>
              <a:t>- з неочевидних причин середня кількість часу від моменту бронювання до скасування приблизно вдвічі перевищує час до прибуття у нескасованих записів</a:t>
            </a:r>
          </a:p>
          <a:p>
            <a:pPr algn="l"/>
            <a:endParaRPr lang="uk-UA" sz="1800" b="1" dirty="0"/>
          </a:p>
        </p:txBody>
      </p:sp>
    </p:spTree>
    <p:extLst>
      <p:ext uri="{BB962C8B-B14F-4D97-AF65-F5344CB8AC3E}">
        <p14:creationId xmlns:p14="http://schemas.microsoft.com/office/powerpoint/2010/main" val="2222970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67150C2C-D843-4979-924C-64B002CE76A9}"/>
              </a:ext>
            </a:extLst>
          </p:cNvPr>
          <p:cNvSpPr/>
          <p:nvPr/>
        </p:nvSpPr>
        <p:spPr>
          <a:xfrm>
            <a:off x="5358903" y="2024928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52C4EEA4-C124-4FF9-A5EE-9C14203C8542}"/>
              </a:ext>
            </a:extLst>
          </p:cNvPr>
          <p:cNvSpPr/>
          <p:nvPr/>
        </p:nvSpPr>
        <p:spPr>
          <a:xfrm>
            <a:off x="1347542" y="2024928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552756" y="235375"/>
            <a:ext cx="6207591" cy="7331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uk-UA" sz="1800" b="1" dirty="0"/>
              <a:t>Чи є вплив повторного гостя на середню </a:t>
            </a:r>
            <a:br>
              <a:rPr lang="uk-UA" sz="1800" b="1" dirty="0"/>
            </a:br>
            <a:r>
              <a:rPr lang="uk-UA" sz="1800" b="1" dirty="0"/>
              <a:t>ціну за кімнату?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59035" y="324405"/>
            <a:ext cx="815133" cy="819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</a:t>
            </a:r>
            <a:r>
              <a:rPr lang="ru-RU" sz="3600" dirty="0"/>
              <a:t>4</a:t>
            </a:r>
            <a:endParaRPr sz="36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91027" y="165213"/>
            <a:ext cx="257210" cy="317542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159799" y="971975"/>
            <a:ext cx="304905" cy="21505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51EF7B7D-7AE1-4B6C-B18F-0AE15C4C29CC}"/>
              </a:ext>
            </a:extLst>
          </p:cNvPr>
          <p:cNvSpPr txBox="1">
            <a:spLocks/>
          </p:cNvSpPr>
          <p:nvPr/>
        </p:nvSpPr>
        <p:spPr>
          <a:xfrm>
            <a:off x="8237774" y="4418932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№32</a:t>
            </a:r>
          </a:p>
        </p:txBody>
      </p:sp>
      <p:sp>
        <p:nvSpPr>
          <p:cNvPr id="15" name="Google Shape;2692;p31">
            <a:extLst>
              <a:ext uri="{FF2B5EF4-FFF2-40B4-BE49-F238E27FC236}">
                <a16:creationId xmlns:a16="http://schemas.microsoft.com/office/drawing/2014/main" id="{3438EDE0-8A75-4EBD-BDA7-02DFE1F90CCC}"/>
              </a:ext>
            </a:extLst>
          </p:cNvPr>
          <p:cNvSpPr txBox="1">
            <a:spLocks/>
          </p:cNvSpPr>
          <p:nvPr/>
        </p:nvSpPr>
        <p:spPr>
          <a:xfrm>
            <a:off x="1974932" y="1121309"/>
            <a:ext cx="6259607" cy="56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Побудуємо довірчі інтервали для середніх значень цін за кімнати по кожному значенню проведених ночей у готелі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AC6670-0419-4019-B6D1-5C7909671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312" y="1688163"/>
            <a:ext cx="4879881" cy="3011584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2">
                <a:lumMod val="9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0461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67150C2C-D843-4979-924C-64B002CE76A9}"/>
              </a:ext>
            </a:extLst>
          </p:cNvPr>
          <p:cNvSpPr/>
          <p:nvPr/>
        </p:nvSpPr>
        <p:spPr>
          <a:xfrm>
            <a:off x="5358903" y="2024928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52C4EEA4-C124-4FF9-A5EE-9C14203C8542}"/>
              </a:ext>
            </a:extLst>
          </p:cNvPr>
          <p:cNvSpPr/>
          <p:nvPr/>
        </p:nvSpPr>
        <p:spPr>
          <a:xfrm>
            <a:off x="1347542" y="2024928"/>
            <a:ext cx="1714500" cy="2252382"/>
          </a:xfrm>
          <a:prstGeom prst="roundRect">
            <a:avLst>
              <a:gd name="adj" fmla="val 11569"/>
            </a:avLst>
          </a:prstGeom>
          <a:solidFill>
            <a:schemeClr val="accent2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715465" y="423551"/>
            <a:ext cx="2723186" cy="5484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/>
              <a:t>Додатково (1)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59035" y="324405"/>
            <a:ext cx="815133" cy="819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</a:t>
            </a:r>
            <a:r>
              <a:rPr lang="ru-RU" sz="3600" dirty="0"/>
              <a:t>4</a:t>
            </a:r>
            <a:endParaRPr sz="36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91027" y="165213"/>
            <a:ext cx="257210" cy="317542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159799" y="971975"/>
            <a:ext cx="304905" cy="21505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51EF7B7D-7AE1-4B6C-B18F-0AE15C4C29CC}"/>
              </a:ext>
            </a:extLst>
          </p:cNvPr>
          <p:cNvSpPr txBox="1">
            <a:spLocks/>
          </p:cNvSpPr>
          <p:nvPr/>
        </p:nvSpPr>
        <p:spPr>
          <a:xfrm>
            <a:off x="8237774" y="4418932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№33</a:t>
            </a:r>
          </a:p>
        </p:txBody>
      </p:sp>
      <p:pic>
        <p:nvPicPr>
          <p:cNvPr id="18" name="Рисунок 4">
            <a:extLst>
              <a:ext uri="{FF2B5EF4-FFF2-40B4-BE49-F238E27FC236}">
                <a16:creationId xmlns:a16="http://schemas.microsoft.com/office/drawing/2014/main" id="{5320BA1B-2FF3-48C4-B6B6-A92BB06C9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070" y="1545616"/>
            <a:ext cx="5002806" cy="30874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Google Shape;2692;p31">
            <a:extLst>
              <a:ext uri="{FF2B5EF4-FFF2-40B4-BE49-F238E27FC236}">
                <a16:creationId xmlns:a16="http://schemas.microsoft.com/office/drawing/2014/main" id="{E72205B0-36EC-442E-A5F3-A9AB6DF77D93}"/>
              </a:ext>
            </a:extLst>
          </p:cNvPr>
          <p:cNvSpPr txBox="1">
            <a:spLocks/>
          </p:cNvSpPr>
          <p:nvPr/>
        </p:nvSpPr>
        <p:spPr>
          <a:xfrm>
            <a:off x="3263019" y="70428"/>
            <a:ext cx="5844329" cy="54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r"/>
            <a:r>
              <a:rPr lang="uk-UA" sz="1600" b="1" dirty="0">
                <a:solidFill>
                  <a:schemeClr val="accent6">
                    <a:lumMod val="50000"/>
                  </a:schemeClr>
                </a:solidFill>
              </a:rPr>
              <a:t>Чи є вплив повторного гостя на середню </a:t>
            </a:r>
            <a:br>
              <a:rPr lang="uk-UA" sz="16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uk-UA" sz="1600" b="1" dirty="0">
                <a:solidFill>
                  <a:schemeClr val="accent6">
                    <a:lumMod val="50000"/>
                  </a:schemeClr>
                </a:solidFill>
              </a:rPr>
              <a:t>ціну за кімнату?</a:t>
            </a:r>
          </a:p>
        </p:txBody>
      </p:sp>
    </p:spTree>
    <p:extLst>
      <p:ext uri="{BB962C8B-B14F-4D97-AF65-F5344CB8AC3E}">
        <p14:creationId xmlns:p14="http://schemas.microsoft.com/office/powerpoint/2010/main" val="2254513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715464" y="423551"/>
            <a:ext cx="2785957" cy="5484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/>
              <a:t>Додатково (2)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59035" y="324405"/>
            <a:ext cx="815133" cy="819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</a:t>
            </a:r>
            <a:r>
              <a:rPr lang="ru-RU" sz="3600" dirty="0"/>
              <a:t>4</a:t>
            </a:r>
            <a:endParaRPr sz="36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91027" y="165213"/>
            <a:ext cx="257210" cy="317542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159799" y="971975"/>
            <a:ext cx="304905" cy="21505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51EF7B7D-7AE1-4B6C-B18F-0AE15C4C29CC}"/>
              </a:ext>
            </a:extLst>
          </p:cNvPr>
          <p:cNvSpPr txBox="1">
            <a:spLocks/>
          </p:cNvSpPr>
          <p:nvPr/>
        </p:nvSpPr>
        <p:spPr>
          <a:xfrm>
            <a:off x="8237774" y="4418932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№34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757735-DBF6-40FB-9B9C-CEBCCDBC3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61" y="1604465"/>
            <a:ext cx="6044005" cy="1694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Google Shape;2692;p31">
            <a:extLst>
              <a:ext uri="{FF2B5EF4-FFF2-40B4-BE49-F238E27FC236}">
                <a16:creationId xmlns:a16="http://schemas.microsoft.com/office/drawing/2014/main" id="{0A658B6B-EF4C-4598-A808-B92CAE8C44A7}"/>
              </a:ext>
            </a:extLst>
          </p:cNvPr>
          <p:cNvSpPr txBox="1">
            <a:spLocks/>
          </p:cNvSpPr>
          <p:nvPr/>
        </p:nvSpPr>
        <p:spPr>
          <a:xfrm>
            <a:off x="1159799" y="1039503"/>
            <a:ext cx="6259607" cy="56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Межі для середньої ціни кожного з типів кімнат:</a:t>
            </a:r>
          </a:p>
        </p:txBody>
      </p:sp>
      <p:sp>
        <p:nvSpPr>
          <p:cNvPr id="20" name="Google Shape;2692;p31">
            <a:extLst>
              <a:ext uri="{FF2B5EF4-FFF2-40B4-BE49-F238E27FC236}">
                <a16:creationId xmlns:a16="http://schemas.microsoft.com/office/drawing/2014/main" id="{3B47C12E-5B3C-4491-A472-4D800A2C6702}"/>
              </a:ext>
            </a:extLst>
          </p:cNvPr>
          <p:cNvSpPr txBox="1">
            <a:spLocks/>
          </p:cNvSpPr>
          <p:nvPr/>
        </p:nvSpPr>
        <p:spPr>
          <a:xfrm>
            <a:off x="1230661" y="3319453"/>
            <a:ext cx="6259607" cy="56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Довірчий інтервал для </a:t>
            </a:r>
            <a:r>
              <a:rPr lang="en-US" sz="1600" b="1" dirty="0" err="1"/>
              <a:t>avg_price_per_room</a:t>
            </a:r>
            <a:r>
              <a:rPr lang="en-US" sz="1600" b="1" dirty="0"/>
              <a:t>:</a:t>
            </a:r>
            <a:endParaRPr lang="uk-UA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D1EB8-0EA1-4607-8A95-7A19A5026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61" y="4008097"/>
            <a:ext cx="6758054" cy="4774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Google Shape;2692;p31">
            <a:extLst>
              <a:ext uri="{FF2B5EF4-FFF2-40B4-BE49-F238E27FC236}">
                <a16:creationId xmlns:a16="http://schemas.microsoft.com/office/drawing/2014/main" id="{649EF9F5-E777-479B-8D7A-3EB144A27E7C}"/>
              </a:ext>
            </a:extLst>
          </p:cNvPr>
          <p:cNvSpPr txBox="1">
            <a:spLocks/>
          </p:cNvSpPr>
          <p:nvPr/>
        </p:nvSpPr>
        <p:spPr>
          <a:xfrm>
            <a:off x="3263019" y="70428"/>
            <a:ext cx="5844329" cy="54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r"/>
            <a:r>
              <a:rPr lang="uk-UA" sz="1600" b="1" dirty="0">
                <a:solidFill>
                  <a:schemeClr val="accent6">
                    <a:lumMod val="50000"/>
                  </a:schemeClr>
                </a:solidFill>
              </a:rPr>
              <a:t>Чи є вплив повторного гостя на середню </a:t>
            </a:r>
            <a:br>
              <a:rPr lang="uk-UA" sz="16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uk-UA" sz="1600" b="1" dirty="0">
                <a:solidFill>
                  <a:schemeClr val="accent6">
                    <a:lumMod val="50000"/>
                  </a:schemeClr>
                </a:solidFill>
              </a:rPr>
              <a:t>ціну за кімнату?</a:t>
            </a:r>
          </a:p>
        </p:txBody>
      </p:sp>
    </p:spTree>
    <p:extLst>
      <p:ext uri="{BB962C8B-B14F-4D97-AF65-F5344CB8AC3E}">
        <p14:creationId xmlns:p14="http://schemas.microsoft.com/office/powerpoint/2010/main" val="2589379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77341" y="297845"/>
            <a:ext cx="795336" cy="7531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04</a:t>
            </a:r>
            <a:endParaRPr sz="36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63499" y="90759"/>
            <a:ext cx="335480" cy="414172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027412" y="819320"/>
            <a:ext cx="398326" cy="280942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1D94D50A-E51A-4847-9301-46D17BDAD702}"/>
              </a:ext>
            </a:extLst>
          </p:cNvPr>
          <p:cNvSpPr txBox="1">
            <a:spLocks/>
          </p:cNvSpPr>
          <p:nvPr/>
        </p:nvSpPr>
        <p:spPr>
          <a:xfrm>
            <a:off x="8217318" y="4485133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</a:t>
            </a:r>
            <a:r>
              <a:rPr lang="en-US" sz="1600" b="1" dirty="0"/>
              <a:t>41</a:t>
            </a:r>
            <a:endParaRPr lang="uk-UA" sz="1600" b="1" dirty="0"/>
          </a:p>
        </p:txBody>
      </p:sp>
      <p:sp>
        <p:nvSpPr>
          <p:cNvPr id="15" name="Google Shape;2692;p31">
            <a:extLst>
              <a:ext uri="{FF2B5EF4-FFF2-40B4-BE49-F238E27FC236}">
                <a16:creationId xmlns:a16="http://schemas.microsoft.com/office/drawing/2014/main" id="{4B2F7E4F-1AB6-4434-8D5D-C24229366993}"/>
              </a:ext>
            </a:extLst>
          </p:cNvPr>
          <p:cNvSpPr txBox="1">
            <a:spLocks/>
          </p:cNvSpPr>
          <p:nvPr/>
        </p:nvSpPr>
        <p:spPr>
          <a:xfrm>
            <a:off x="958857" y="1263610"/>
            <a:ext cx="4100451" cy="54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2400" b="1" dirty="0"/>
              <a:t>Висновки</a:t>
            </a:r>
            <a:endParaRPr lang="uk-UA" sz="1400" b="1" dirty="0"/>
          </a:p>
        </p:txBody>
      </p:sp>
      <p:sp>
        <p:nvSpPr>
          <p:cNvPr id="22" name="Google Shape;2692;p31">
            <a:extLst>
              <a:ext uri="{FF2B5EF4-FFF2-40B4-BE49-F238E27FC236}">
                <a16:creationId xmlns:a16="http://schemas.microsoft.com/office/drawing/2014/main" id="{65FD7715-13D1-4E15-BF4E-C50591969D95}"/>
              </a:ext>
            </a:extLst>
          </p:cNvPr>
          <p:cNvSpPr txBox="1">
            <a:spLocks/>
          </p:cNvSpPr>
          <p:nvPr/>
        </p:nvSpPr>
        <p:spPr>
          <a:xfrm>
            <a:off x="598979" y="1456334"/>
            <a:ext cx="7314850" cy="2783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1600" b="1" dirty="0"/>
              <a:t>- незалежно від типу номеру, середня кількість заброньованих ночей здебільшого однакова</a:t>
            </a:r>
          </a:p>
          <a:p>
            <a:pPr algn="l"/>
            <a:r>
              <a:rPr lang="uk-UA" sz="1600" b="1" dirty="0"/>
              <a:t>- наявність та кількість дітей практично не впливає на середню кількість ночей</a:t>
            </a:r>
          </a:p>
          <a:p>
            <a:pPr algn="l"/>
            <a:r>
              <a:rPr lang="uk-UA" sz="1600" b="1" dirty="0"/>
              <a:t>- на найменшу в середньому кількість ночей лишається одна особа</a:t>
            </a:r>
          </a:p>
          <a:p>
            <a:pPr algn="l"/>
            <a:r>
              <a:rPr lang="uk-UA" sz="1600" b="1" dirty="0"/>
              <a:t>- </a:t>
            </a:r>
            <a:r>
              <a:rPr lang="ru-RU" sz="1600" b="1" dirty="0" err="1"/>
              <a:t>відвідувачі</a:t>
            </a:r>
            <a:r>
              <a:rPr lang="ru-RU" sz="1600" b="1" dirty="0"/>
              <a:t> </a:t>
            </a:r>
            <a:r>
              <a:rPr lang="ru-RU" sz="1600" b="1" dirty="0" err="1"/>
              <a:t>які</a:t>
            </a:r>
            <a:r>
              <a:rPr lang="ru-RU" sz="1600" b="1" dirty="0"/>
              <a:t> </a:t>
            </a:r>
            <a:r>
              <a:rPr lang="ru-RU" sz="1600" b="1" dirty="0" err="1"/>
              <a:t>приїздять</a:t>
            </a:r>
            <a:r>
              <a:rPr lang="ru-RU" sz="1600" b="1" dirty="0"/>
              <a:t> </a:t>
            </a:r>
            <a:r>
              <a:rPr lang="ru-RU" sz="1600" b="1" dirty="0" err="1"/>
              <a:t>власним</a:t>
            </a:r>
            <a:r>
              <a:rPr lang="ru-RU" sz="1600" b="1" dirty="0"/>
              <a:t> </a:t>
            </a:r>
            <a:r>
              <a:rPr lang="ru-RU" sz="1600" b="1" dirty="0" err="1"/>
              <a:t>автомобілем</a:t>
            </a:r>
            <a:r>
              <a:rPr lang="ru-RU" sz="1600" b="1" dirty="0"/>
              <a:t> в </a:t>
            </a:r>
            <a:r>
              <a:rPr lang="ru-RU" sz="1600" b="1" dirty="0" err="1"/>
              <a:t>середньому</a:t>
            </a:r>
            <a:r>
              <a:rPr lang="ru-RU" sz="1600" b="1" dirty="0"/>
              <a:t> </a:t>
            </a:r>
            <a:r>
              <a:rPr lang="ru-RU" sz="1600" b="1" dirty="0" err="1"/>
              <a:t>лишаються</a:t>
            </a:r>
            <a:r>
              <a:rPr lang="ru-RU" sz="1600" b="1" dirty="0"/>
              <a:t> на </a:t>
            </a:r>
            <a:r>
              <a:rPr lang="ru-RU" sz="1600" b="1" dirty="0" err="1"/>
              <a:t>помітно</a:t>
            </a:r>
            <a:r>
              <a:rPr lang="ru-RU" sz="1600" b="1" dirty="0"/>
              <a:t> </a:t>
            </a:r>
            <a:r>
              <a:rPr lang="ru-RU" sz="1600" b="1" dirty="0" err="1"/>
              <a:t>меншу</a:t>
            </a:r>
            <a:r>
              <a:rPr lang="ru-RU" sz="1600" b="1" dirty="0"/>
              <a:t> </a:t>
            </a:r>
            <a:r>
              <a:rPr lang="ru-RU" sz="1600" b="1" dirty="0" err="1"/>
              <a:t>кількість</a:t>
            </a:r>
            <a:r>
              <a:rPr lang="ru-RU" sz="1600" b="1" dirty="0"/>
              <a:t> ночей</a:t>
            </a:r>
          </a:p>
          <a:p>
            <a:pPr algn="l"/>
            <a:r>
              <a:rPr lang="uk-UA" sz="1600" b="1" dirty="0"/>
              <a:t>- </a:t>
            </a:r>
            <a:r>
              <a:rPr lang="ru-RU" sz="1600" b="1" dirty="0" err="1"/>
              <a:t>середня</a:t>
            </a:r>
            <a:r>
              <a:rPr lang="ru-RU" sz="1600" b="1" dirty="0"/>
              <a:t> </a:t>
            </a:r>
            <a:r>
              <a:rPr lang="ru-RU" sz="1600" b="1" dirty="0" err="1"/>
              <a:t>кількость</a:t>
            </a:r>
            <a:r>
              <a:rPr lang="ru-RU" sz="1600" b="1" dirty="0"/>
              <a:t> ночей </a:t>
            </a:r>
            <a:r>
              <a:rPr lang="ru-RU" sz="1600" b="1" dirty="0" err="1"/>
              <a:t>зростає</a:t>
            </a:r>
            <a:r>
              <a:rPr lang="ru-RU" sz="1600" b="1" dirty="0"/>
              <a:t> </a:t>
            </a:r>
            <a:r>
              <a:rPr lang="ru-RU" sz="1600" b="1" dirty="0" err="1"/>
              <a:t>зі</a:t>
            </a:r>
            <a:r>
              <a:rPr lang="ru-RU" sz="1600" b="1" dirty="0"/>
              <a:t> </a:t>
            </a:r>
            <a:r>
              <a:rPr lang="ru-RU" sz="1600" b="1" dirty="0" err="1"/>
              <a:t>зростанням</a:t>
            </a:r>
            <a:r>
              <a:rPr lang="ru-RU" sz="1600" b="1" dirty="0"/>
              <a:t> часу до </a:t>
            </a:r>
            <a:r>
              <a:rPr lang="ru-RU" sz="1600" b="1" dirty="0" err="1"/>
              <a:t>прибуття</a:t>
            </a:r>
            <a:r>
              <a:rPr lang="ru-RU" sz="1600" b="1" dirty="0"/>
              <a:t> </a:t>
            </a:r>
            <a:r>
              <a:rPr lang="ru-RU" sz="1600" b="1" dirty="0" err="1"/>
              <a:t>десь</a:t>
            </a:r>
            <a:r>
              <a:rPr lang="ru-RU" sz="1600" b="1" dirty="0"/>
              <a:t> до 170-200 годин, </a:t>
            </a:r>
            <a:r>
              <a:rPr lang="ru-RU" sz="1600" b="1" dirty="0" err="1"/>
              <a:t>після</a:t>
            </a:r>
            <a:r>
              <a:rPr lang="ru-RU" sz="1600" b="1" dirty="0"/>
              <a:t> </a:t>
            </a:r>
            <a:r>
              <a:rPr lang="ru-RU" sz="1600" b="1" dirty="0" err="1"/>
              <a:t>чого</a:t>
            </a:r>
            <a:r>
              <a:rPr lang="ru-RU" sz="1600" b="1" dirty="0"/>
              <a:t> </a:t>
            </a:r>
            <a:r>
              <a:rPr lang="ru-RU" sz="1600" b="1" dirty="0" err="1"/>
              <a:t>закономірно</a:t>
            </a:r>
            <a:r>
              <a:rPr lang="ru-RU" sz="1600" b="1" dirty="0"/>
              <a:t> </a:t>
            </a:r>
            <a:r>
              <a:rPr lang="ru-RU" sz="1600" b="1" dirty="0" err="1"/>
              <a:t>спадає</a:t>
            </a:r>
            <a:endParaRPr lang="uk-UA" sz="1600" b="1" dirty="0"/>
          </a:p>
        </p:txBody>
      </p:sp>
      <p:sp>
        <p:nvSpPr>
          <p:cNvPr id="18" name="Google Shape;2692;p31">
            <a:extLst>
              <a:ext uri="{FF2B5EF4-FFF2-40B4-BE49-F238E27FC236}">
                <a16:creationId xmlns:a16="http://schemas.microsoft.com/office/drawing/2014/main" id="{91471F45-4685-4456-8FB2-1AADF56AA8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2876" y="352433"/>
            <a:ext cx="6207591" cy="7331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uk-UA" sz="1800" b="1" dirty="0"/>
              <a:t>Чи є вплив повторного гостя на середню </a:t>
            </a:r>
            <a:br>
              <a:rPr lang="uk-UA" sz="1800" b="1" dirty="0"/>
            </a:br>
            <a:r>
              <a:rPr lang="uk-UA" sz="1800" b="1" dirty="0"/>
              <a:t>ціну за кімнату?</a:t>
            </a:r>
          </a:p>
        </p:txBody>
      </p:sp>
    </p:spTree>
    <p:extLst>
      <p:ext uri="{BB962C8B-B14F-4D97-AF65-F5344CB8AC3E}">
        <p14:creationId xmlns:p14="http://schemas.microsoft.com/office/powerpoint/2010/main" val="1129258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3369;p46">
            <a:extLst>
              <a:ext uri="{FF2B5EF4-FFF2-40B4-BE49-F238E27FC236}">
                <a16:creationId xmlns:a16="http://schemas.microsoft.com/office/drawing/2014/main" id="{BB5938DB-8954-47F6-AFC7-3C5ADB050633}"/>
              </a:ext>
            </a:extLst>
          </p:cNvPr>
          <p:cNvGrpSpPr/>
          <p:nvPr/>
        </p:nvGrpSpPr>
        <p:grpSpPr>
          <a:xfrm rot="10800000" flipH="1">
            <a:off x="-25" y="539499"/>
            <a:ext cx="1909507" cy="4057299"/>
            <a:chOff x="-17" y="539499"/>
            <a:chExt cx="453231" cy="4057299"/>
          </a:xfrm>
        </p:grpSpPr>
        <p:sp>
          <p:nvSpPr>
            <p:cNvPr id="4" name="Google Shape;3370;p46">
              <a:extLst>
                <a:ext uri="{FF2B5EF4-FFF2-40B4-BE49-F238E27FC236}">
                  <a16:creationId xmlns:a16="http://schemas.microsoft.com/office/drawing/2014/main" id="{F5F54815-CBB1-4238-9439-2FA86234B4F0}"/>
                </a:ext>
              </a:extLst>
            </p:cNvPr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3371;p46">
              <a:extLst>
                <a:ext uri="{FF2B5EF4-FFF2-40B4-BE49-F238E27FC236}">
                  <a16:creationId xmlns:a16="http://schemas.microsoft.com/office/drawing/2014/main" id="{177C151E-2B7C-4399-977C-A0497BC85514}"/>
                </a:ext>
              </a:extLst>
            </p:cNvPr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3372;p46">
              <a:extLst>
                <a:ext uri="{FF2B5EF4-FFF2-40B4-BE49-F238E27FC236}">
                  <a16:creationId xmlns:a16="http://schemas.microsoft.com/office/drawing/2014/main" id="{F984A7E9-873D-4E9B-8B80-68CF1CECB216}"/>
                </a:ext>
              </a:extLst>
            </p:cNvPr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3373;p46">
              <a:extLst>
                <a:ext uri="{FF2B5EF4-FFF2-40B4-BE49-F238E27FC236}">
                  <a16:creationId xmlns:a16="http://schemas.microsoft.com/office/drawing/2014/main" id="{623B85A7-1251-422C-A876-428275832389}"/>
                </a:ext>
              </a:extLst>
            </p:cNvPr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3374;p46">
              <a:extLst>
                <a:ext uri="{FF2B5EF4-FFF2-40B4-BE49-F238E27FC236}">
                  <a16:creationId xmlns:a16="http://schemas.microsoft.com/office/drawing/2014/main" id="{7592ADD4-D210-4FB2-AE4A-5F9FA5FFC3B4}"/>
                </a:ext>
              </a:extLst>
            </p:cNvPr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3375;p46">
              <a:extLst>
                <a:ext uri="{FF2B5EF4-FFF2-40B4-BE49-F238E27FC236}">
                  <a16:creationId xmlns:a16="http://schemas.microsoft.com/office/drawing/2014/main" id="{65EBD838-AB46-403A-9F68-0497F044ED7B}"/>
                </a:ext>
              </a:extLst>
            </p:cNvPr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3376;p46">
              <a:extLst>
                <a:ext uri="{FF2B5EF4-FFF2-40B4-BE49-F238E27FC236}">
                  <a16:creationId xmlns:a16="http://schemas.microsoft.com/office/drawing/2014/main" id="{CC9389A4-B4EC-45AE-80B9-98354706720E}"/>
                </a:ext>
              </a:extLst>
            </p:cNvPr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3377;p46">
              <a:extLst>
                <a:ext uri="{FF2B5EF4-FFF2-40B4-BE49-F238E27FC236}">
                  <a16:creationId xmlns:a16="http://schemas.microsoft.com/office/drawing/2014/main" id="{21F93F57-A1AE-4EE6-86C2-AE30521D1671}"/>
                </a:ext>
              </a:extLst>
            </p:cNvPr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3378;p46">
              <a:extLst>
                <a:ext uri="{FF2B5EF4-FFF2-40B4-BE49-F238E27FC236}">
                  <a16:creationId xmlns:a16="http://schemas.microsoft.com/office/drawing/2014/main" id="{C32B4BAF-94C5-49CE-80A9-076DDBEEDE7A}"/>
                </a:ext>
              </a:extLst>
            </p:cNvPr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3379;p46">
              <a:extLst>
                <a:ext uri="{FF2B5EF4-FFF2-40B4-BE49-F238E27FC236}">
                  <a16:creationId xmlns:a16="http://schemas.microsoft.com/office/drawing/2014/main" id="{73D4753E-3C93-44D0-8DDB-DC3246D76587}"/>
                </a:ext>
              </a:extLst>
            </p:cNvPr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3380;p46">
              <a:extLst>
                <a:ext uri="{FF2B5EF4-FFF2-40B4-BE49-F238E27FC236}">
                  <a16:creationId xmlns:a16="http://schemas.microsoft.com/office/drawing/2014/main" id="{C1A860CB-CB7F-42BC-BA65-9A61C9DD10EC}"/>
                </a:ext>
              </a:extLst>
            </p:cNvPr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3381;p46">
              <a:extLst>
                <a:ext uri="{FF2B5EF4-FFF2-40B4-BE49-F238E27FC236}">
                  <a16:creationId xmlns:a16="http://schemas.microsoft.com/office/drawing/2014/main" id="{DCBC1979-BE62-4273-935C-38FE85882723}"/>
                </a:ext>
              </a:extLst>
            </p:cNvPr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3382;p46">
              <a:extLst>
                <a:ext uri="{FF2B5EF4-FFF2-40B4-BE49-F238E27FC236}">
                  <a16:creationId xmlns:a16="http://schemas.microsoft.com/office/drawing/2014/main" id="{CA2A8FBA-8546-46E6-BAD8-D9D4206A8F7C}"/>
                </a:ext>
              </a:extLst>
            </p:cNvPr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3383;p46">
              <a:extLst>
                <a:ext uri="{FF2B5EF4-FFF2-40B4-BE49-F238E27FC236}">
                  <a16:creationId xmlns:a16="http://schemas.microsoft.com/office/drawing/2014/main" id="{72268118-9018-4768-BB49-DEF8C0E29879}"/>
                </a:ext>
              </a:extLst>
            </p:cNvPr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3384;p46">
              <a:extLst>
                <a:ext uri="{FF2B5EF4-FFF2-40B4-BE49-F238E27FC236}">
                  <a16:creationId xmlns:a16="http://schemas.microsoft.com/office/drawing/2014/main" id="{C8D45512-357D-447C-AB50-F08C68300F86}"/>
                </a:ext>
              </a:extLst>
            </p:cNvPr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3385;p46">
              <a:extLst>
                <a:ext uri="{FF2B5EF4-FFF2-40B4-BE49-F238E27FC236}">
                  <a16:creationId xmlns:a16="http://schemas.microsoft.com/office/drawing/2014/main" id="{47316E1D-3AD7-4E46-BD06-2421519CBF81}"/>
                </a:ext>
              </a:extLst>
            </p:cNvPr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3386;p46">
              <a:extLst>
                <a:ext uri="{FF2B5EF4-FFF2-40B4-BE49-F238E27FC236}">
                  <a16:creationId xmlns:a16="http://schemas.microsoft.com/office/drawing/2014/main" id="{F60E9C6E-BF6C-468D-AAD3-A484E3B5A1A9}"/>
                </a:ext>
              </a:extLst>
            </p:cNvPr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3387;p46">
              <a:extLst>
                <a:ext uri="{FF2B5EF4-FFF2-40B4-BE49-F238E27FC236}">
                  <a16:creationId xmlns:a16="http://schemas.microsoft.com/office/drawing/2014/main" id="{B8D9AA35-9014-47F7-AFA3-EA21BB33D1D2}"/>
                </a:ext>
              </a:extLst>
            </p:cNvPr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3388;p46">
              <a:extLst>
                <a:ext uri="{FF2B5EF4-FFF2-40B4-BE49-F238E27FC236}">
                  <a16:creationId xmlns:a16="http://schemas.microsoft.com/office/drawing/2014/main" id="{F92B5BAE-685D-4FD3-B373-08D017D6E347}"/>
                </a:ext>
              </a:extLst>
            </p:cNvPr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3389;p46">
              <a:extLst>
                <a:ext uri="{FF2B5EF4-FFF2-40B4-BE49-F238E27FC236}">
                  <a16:creationId xmlns:a16="http://schemas.microsoft.com/office/drawing/2014/main" id="{6CCA5798-C692-491C-9695-7DCFEEFA3B77}"/>
                </a:ext>
              </a:extLst>
            </p:cNvPr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3390;p46">
              <a:extLst>
                <a:ext uri="{FF2B5EF4-FFF2-40B4-BE49-F238E27FC236}">
                  <a16:creationId xmlns:a16="http://schemas.microsoft.com/office/drawing/2014/main" id="{9CDBFB70-BE1E-4CCC-B6DB-D677B7EB462A}"/>
                </a:ext>
              </a:extLst>
            </p:cNvPr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3391;p46">
              <a:extLst>
                <a:ext uri="{FF2B5EF4-FFF2-40B4-BE49-F238E27FC236}">
                  <a16:creationId xmlns:a16="http://schemas.microsoft.com/office/drawing/2014/main" id="{DC8AC681-7697-473A-9486-61CA346F3945}"/>
                </a:ext>
              </a:extLst>
            </p:cNvPr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3392;p46">
              <a:extLst>
                <a:ext uri="{FF2B5EF4-FFF2-40B4-BE49-F238E27FC236}">
                  <a16:creationId xmlns:a16="http://schemas.microsoft.com/office/drawing/2014/main" id="{FAE9ADAB-846D-46D5-B8EB-26E78E5C6FEC}"/>
                </a:ext>
              </a:extLst>
            </p:cNvPr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3393;p46">
              <a:extLst>
                <a:ext uri="{FF2B5EF4-FFF2-40B4-BE49-F238E27FC236}">
                  <a16:creationId xmlns:a16="http://schemas.microsoft.com/office/drawing/2014/main" id="{7B34F13D-371B-4A0C-9A84-41FB0D8C47C1}"/>
                </a:ext>
              </a:extLst>
            </p:cNvPr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3394;p46">
              <a:extLst>
                <a:ext uri="{FF2B5EF4-FFF2-40B4-BE49-F238E27FC236}">
                  <a16:creationId xmlns:a16="http://schemas.microsoft.com/office/drawing/2014/main" id="{8401B804-B172-4FAC-BBB2-0F70D4A996FF}"/>
                </a:ext>
              </a:extLst>
            </p:cNvPr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3395;p46">
              <a:extLst>
                <a:ext uri="{FF2B5EF4-FFF2-40B4-BE49-F238E27FC236}">
                  <a16:creationId xmlns:a16="http://schemas.microsoft.com/office/drawing/2014/main" id="{26E4575B-B0D3-434E-B9D1-CE0D0215849A}"/>
                </a:ext>
              </a:extLst>
            </p:cNvPr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396;p46">
              <a:extLst>
                <a:ext uri="{FF2B5EF4-FFF2-40B4-BE49-F238E27FC236}">
                  <a16:creationId xmlns:a16="http://schemas.microsoft.com/office/drawing/2014/main" id="{8B153A64-F702-46AA-B023-9CACBB25A4F7}"/>
                </a:ext>
              </a:extLst>
            </p:cNvPr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397;p46">
              <a:extLst>
                <a:ext uri="{FF2B5EF4-FFF2-40B4-BE49-F238E27FC236}">
                  <a16:creationId xmlns:a16="http://schemas.microsoft.com/office/drawing/2014/main" id="{1D8B4E1D-2002-458F-9052-93C699975D8B}"/>
                </a:ext>
              </a:extLst>
            </p:cNvPr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398;p46">
              <a:extLst>
                <a:ext uri="{FF2B5EF4-FFF2-40B4-BE49-F238E27FC236}">
                  <a16:creationId xmlns:a16="http://schemas.microsoft.com/office/drawing/2014/main" id="{57D3F78D-7F16-4238-BE3B-FA7DBFE44FB1}"/>
                </a:ext>
              </a:extLst>
            </p:cNvPr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99;p46">
              <a:extLst>
                <a:ext uri="{FF2B5EF4-FFF2-40B4-BE49-F238E27FC236}">
                  <a16:creationId xmlns:a16="http://schemas.microsoft.com/office/drawing/2014/main" id="{0D5BDE08-6F6A-43D6-95B4-E68BC7036A0F}"/>
                </a:ext>
              </a:extLst>
            </p:cNvPr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14;p46">
            <a:extLst>
              <a:ext uri="{FF2B5EF4-FFF2-40B4-BE49-F238E27FC236}">
                <a16:creationId xmlns:a16="http://schemas.microsoft.com/office/drawing/2014/main" id="{D8404566-EFA3-4C51-94D0-4E6FE737361D}"/>
              </a:ext>
            </a:extLst>
          </p:cNvPr>
          <p:cNvGrpSpPr/>
          <p:nvPr/>
        </p:nvGrpSpPr>
        <p:grpSpPr>
          <a:xfrm>
            <a:off x="17" y="539500"/>
            <a:ext cx="1602760" cy="4057299"/>
            <a:chOff x="-17" y="539499"/>
            <a:chExt cx="453231" cy="4057299"/>
          </a:xfrm>
        </p:grpSpPr>
        <p:sp>
          <p:nvSpPr>
            <p:cNvPr id="35" name="Google Shape;3415;p46">
              <a:extLst>
                <a:ext uri="{FF2B5EF4-FFF2-40B4-BE49-F238E27FC236}">
                  <a16:creationId xmlns:a16="http://schemas.microsoft.com/office/drawing/2014/main" id="{960DC309-DB4C-4152-880C-5B0DF97B3CC7}"/>
                </a:ext>
              </a:extLst>
            </p:cNvPr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416;p46">
              <a:extLst>
                <a:ext uri="{FF2B5EF4-FFF2-40B4-BE49-F238E27FC236}">
                  <a16:creationId xmlns:a16="http://schemas.microsoft.com/office/drawing/2014/main" id="{F9DA4EC8-C5F3-431B-8159-CE3FBBDD4F6C}"/>
                </a:ext>
              </a:extLst>
            </p:cNvPr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417;p46">
              <a:extLst>
                <a:ext uri="{FF2B5EF4-FFF2-40B4-BE49-F238E27FC236}">
                  <a16:creationId xmlns:a16="http://schemas.microsoft.com/office/drawing/2014/main" id="{A0791287-F1DC-4601-9696-AB4FAD686D1A}"/>
                </a:ext>
              </a:extLst>
            </p:cNvPr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418;p46">
              <a:extLst>
                <a:ext uri="{FF2B5EF4-FFF2-40B4-BE49-F238E27FC236}">
                  <a16:creationId xmlns:a16="http://schemas.microsoft.com/office/drawing/2014/main" id="{67591FEC-5452-493D-ADEF-768EE5E88A50}"/>
                </a:ext>
              </a:extLst>
            </p:cNvPr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419;p46">
              <a:extLst>
                <a:ext uri="{FF2B5EF4-FFF2-40B4-BE49-F238E27FC236}">
                  <a16:creationId xmlns:a16="http://schemas.microsoft.com/office/drawing/2014/main" id="{9F4CAEB9-52FA-434E-A4BD-15C7FACBBEF3}"/>
                </a:ext>
              </a:extLst>
            </p:cNvPr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3420;p46">
              <a:extLst>
                <a:ext uri="{FF2B5EF4-FFF2-40B4-BE49-F238E27FC236}">
                  <a16:creationId xmlns:a16="http://schemas.microsoft.com/office/drawing/2014/main" id="{E9D719CC-A7DA-4885-96D8-F7400EEBC55A}"/>
                </a:ext>
              </a:extLst>
            </p:cNvPr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421;p46">
              <a:extLst>
                <a:ext uri="{FF2B5EF4-FFF2-40B4-BE49-F238E27FC236}">
                  <a16:creationId xmlns:a16="http://schemas.microsoft.com/office/drawing/2014/main" id="{2761057B-67C1-43CF-BADB-B7D3737E50F0}"/>
                </a:ext>
              </a:extLst>
            </p:cNvPr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3422;p46">
              <a:extLst>
                <a:ext uri="{FF2B5EF4-FFF2-40B4-BE49-F238E27FC236}">
                  <a16:creationId xmlns:a16="http://schemas.microsoft.com/office/drawing/2014/main" id="{5CF6A46B-4715-4049-A437-B6CCC5A3E2CA}"/>
                </a:ext>
              </a:extLst>
            </p:cNvPr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3423;p46">
              <a:extLst>
                <a:ext uri="{FF2B5EF4-FFF2-40B4-BE49-F238E27FC236}">
                  <a16:creationId xmlns:a16="http://schemas.microsoft.com/office/drawing/2014/main" id="{E0AD4104-474E-48E3-8470-5DB6E6CE2104}"/>
                </a:ext>
              </a:extLst>
            </p:cNvPr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3424;p46">
              <a:extLst>
                <a:ext uri="{FF2B5EF4-FFF2-40B4-BE49-F238E27FC236}">
                  <a16:creationId xmlns:a16="http://schemas.microsoft.com/office/drawing/2014/main" id="{EA62C279-B128-466B-801F-680E014889EF}"/>
                </a:ext>
              </a:extLst>
            </p:cNvPr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3425;p46">
              <a:extLst>
                <a:ext uri="{FF2B5EF4-FFF2-40B4-BE49-F238E27FC236}">
                  <a16:creationId xmlns:a16="http://schemas.microsoft.com/office/drawing/2014/main" id="{387DAA5F-DEC9-4ED6-9F2E-4E1C3DB3E94A}"/>
                </a:ext>
              </a:extLst>
            </p:cNvPr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426;p46">
              <a:extLst>
                <a:ext uri="{FF2B5EF4-FFF2-40B4-BE49-F238E27FC236}">
                  <a16:creationId xmlns:a16="http://schemas.microsoft.com/office/drawing/2014/main" id="{5BD860BA-81FE-42DF-80F4-D50314E4AFD4}"/>
                </a:ext>
              </a:extLst>
            </p:cNvPr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427;p46">
              <a:extLst>
                <a:ext uri="{FF2B5EF4-FFF2-40B4-BE49-F238E27FC236}">
                  <a16:creationId xmlns:a16="http://schemas.microsoft.com/office/drawing/2014/main" id="{C7E07CEE-405D-4D82-8AC9-222340158831}"/>
                </a:ext>
              </a:extLst>
            </p:cNvPr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428;p46">
              <a:extLst>
                <a:ext uri="{FF2B5EF4-FFF2-40B4-BE49-F238E27FC236}">
                  <a16:creationId xmlns:a16="http://schemas.microsoft.com/office/drawing/2014/main" id="{F003AA9D-35CF-4EED-B3D4-D39B9E385D5F}"/>
                </a:ext>
              </a:extLst>
            </p:cNvPr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429;p46">
              <a:extLst>
                <a:ext uri="{FF2B5EF4-FFF2-40B4-BE49-F238E27FC236}">
                  <a16:creationId xmlns:a16="http://schemas.microsoft.com/office/drawing/2014/main" id="{291A74E8-AB94-441A-B6B2-0630186AB399}"/>
                </a:ext>
              </a:extLst>
            </p:cNvPr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430;p46">
              <a:extLst>
                <a:ext uri="{FF2B5EF4-FFF2-40B4-BE49-F238E27FC236}">
                  <a16:creationId xmlns:a16="http://schemas.microsoft.com/office/drawing/2014/main" id="{DEF6426F-B939-424C-902E-3477DCF2798A}"/>
                </a:ext>
              </a:extLst>
            </p:cNvPr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431;p46">
              <a:extLst>
                <a:ext uri="{FF2B5EF4-FFF2-40B4-BE49-F238E27FC236}">
                  <a16:creationId xmlns:a16="http://schemas.microsoft.com/office/drawing/2014/main" id="{E3CCA1D3-B641-4E8E-8F03-1FA05C2A6608}"/>
                </a:ext>
              </a:extLst>
            </p:cNvPr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432;p46">
              <a:extLst>
                <a:ext uri="{FF2B5EF4-FFF2-40B4-BE49-F238E27FC236}">
                  <a16:creationId xmlns:a16="http://schemas.microsoft.com/office/drawing/2014/main" id="{03EE4624-0488-44A6-A53A-63268A914D14}"/>
                </a:ext>
              </a:extLst>
            </p:cNvPr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433;p46">
              <a:extLst>
                <a:ext uri="{FF2B5EF4-FFF2-40B4-BE49-F238E27FC236}">
                  <a16:creationId xmlns:a16="http://schemas.microsoft.com/office/drawing/2014/main" id="{440CB1C8-73EE-49D3-820D-8DDA3870CEC4}"/>
                </a:ext>
              </a:extLst>
            </p:cNvPr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434;p46">
              <a:extLst>
                <a:ext uri="{FF2B5EF4-FFF2-40B4-BE49-F238E27FC236}">
                  <a16:creationId xmlns:a16="http://schemas.microsoft.com/office/drawing/2014/main" id="{29D9F2AF-86CA-4901-9FE5-06ABFE33422B}"/>
                </a:ext>
              </a:extLst>
            </p:cNvPr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435;p46">
              <a:extLst>
                <a:ext uri="{FF2B5EF4-FFF2-40B4-BE49-F238E27FC236}">
                  <a16:creationId xmlns:a16="http://schemas.microsoft.com/office/drawing/2014/main" id="{6C1DAB5E-183F-44B9-A9E2-25F71ABDDE68}"/>
                </a:ext>
              </a:extLst>
            </p:cNvPr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436;p46">
              <a:extLst>
                <a:ext uri="{FF2B5EF4-FFF2-40B4-BE49-F238E27FC236}">
                  <a16:creationId xmlns:a16="http://schemas.microsoft.com/office/drawing/2014/main" id="{8A42FD7E-D288-45E9-A89A-079FEBB20ABB}"/>
                </a:ext>
              </a:extLst>
            </p:cNvPr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437;p46">
              <a:extLst>
                <a:ext uri="{FF2B5EF4-FFF2-40B4-BE49-F238E27FC236}">
                  <a16:creationId xmlns:a16="http://schemas.microsoft.com/office/drawing/2014/main" id="{939A3EC1-F7CB-46BC-BED9-7E6D51F57881}"/>
                </a:ext>
              </a:extLst>
            </p:cNvPr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438;p46">
              <a:extLst>
                <a:ext uri="{FF2B5EF4-FFF2-40B4-BE49-F238E27FC236}">
                  <a16:creationId xmlns:a16="http://schemas.microsoft.com/office/drawing/2014/main" id="{6E022E53-9D28-4B53-9A9B-7D06DDB5CEAA}"/>
                </a:ext>
              </a:extLst>
            </p:cNvPr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439;p46">
              <a:extLst>
                <a:ext uri="{FF2B5EF4-FFF2-40B4-BE49-F238E27FC236}">
                  <a16:creationId xmlns:a16="http://schemas.microsoft.com/office/drawing/2014/main" id="{5E876D96-DD24-474C-ABCD-7CD37247ACDA}"/>
                </a:ext>
              </a:extLst>
            </p:cNvPr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3440;p46">
              <a:extLst>
                <a:ext uri="{FF2B5EF4-FFF2-40B4-BE49-F238E27FC236}">
                  <a16:creationId xmlns:a16="http://schemas.microsoft.com/office/drawing/2014/main" id="{C48C40AB-58B3-42A6-95C8-E5F08BD2D4D5}"/>
                </a:ext>
              </a:extLst>
            </p:cNvPr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3441;p46">
              <a:extLst>
                <a:ext uri="{FF2B5EF4-FFF2-40B4-BE49-F238E27FC236}">
                  <a16:creationId xmlns:a16="http://schemas.microsoft.com/office/drawing/2014/main" id="{0B6DEBD3-53DC-475D-ADAC-9FA30C3E317F}"/>
                </a:ext>
              </a:extLst>
            </p:cNvPr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442;p46">
              <a:extLst>
                <a:ext uri="{FF2B5EF4-FFF2-40B4-BE49-F238E27FC236}">
                  <a16:creationId xmlns:a16="http://schemas.microsoft.com/office/drawing/2014/main" id="{6EC131CC-864C-43EC-8587-5424DA0F0BA0}"/>
                </a:ext>
              </a:extLst>
            </p:cNvPr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443;p46">
              <a:extLst>
                <a:ext uri="{FF2B5EF4-FFF2-40B4-BE49-F238E27FC236}">
                  <a16:creationId xmlns:a16="http://schemas.microsoft.com/office/drawing/2014/main" id="{4B87473B-5446-42C5-9063-9285E4505700}"/>
                </a:ext>
              </a:extLst>
            </p:cNvPr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444;p46">
              <a:extLst>
                <a:ext uri="{FF2B5EF4-FFF2-40B4-BE49-F238E27FC236}">
                  <a16:creationId xmlns:a16="http://schemas.microsoft.com/office/drawing/2014/main" id="{FD671235-4920-487A-9AB3-EAB9582ADA7B}"/>
                </a:ext>
              </a:extLst>
            </p:cNvPr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2692;p31">
            <a:extLst>
              <a:ext uri="{FF2B5EF4-FFF2-40B4-BE49-F238E27FC236}">
                <a16:creationId xmlns:a16="http://schemas.microsoft.com/office/drawing/2014/main" id="{8C16B99F-7523-4414-92BB-2F67F5F4F32D}"/>
              </a:ext>
            </a:extLst>
          </p:cNvPr>
          <p:cNvSpPr txBox="1">
            <a:spLocks/>
          </p:cNvSpPr>
          <p:nvPr/>
        </p:nvSpPr>
        <p:spPr>
          <a:xfrm>
            <a:off x="2555550" y="1643936"/>
            <a:ext cx="6061740" cy="76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4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ExtraBold"/>
              <a:buNone/>
              <a:defRPr sz="3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l"/>
            <a:r>
              <a:rPr lang="uk-UA" sz="3600" b="1" dirty="0">
                <a:solidFill>
                  <a:schemeClr val="accent1"/>
                </a:solidFill>
              </a:rPr>
              <a:t>Дякуємо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4116572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2" name="Google Shape;2732;p34"/>
          <p:cNvGrpSpPr/>
          <p:nvPr/>
        </p:nvGrpSpPr>
        <p:grpSpPr>
          <a:xfrm rot="10800000">
            <a:off x="2215310" y="4470973"/>
            <a:ext cx="4528741" cy="453231"/>
            <a:chOff x="2226811" y="890954"/>
            <a:chExt cx="4528741" cy="453231"/>
          </a:xfrm>
          <a:solidFill>
            <a:srgbClr val="CDD1E0"/>
          </a:solidFill>
        </p:grpSpPr>
        <p:sp>
          <p:nvSpPr>
            <p:cNvPr id="2733" name="Google Shape;2733;p34"/>
            <p:cNvSpPr/>
            <p:nvPr/>
          </p:nvSpPr>
          <p:spPr>
            <a:xfrm>
              <a:off x="3450556" y="102301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3909737" y="94856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4521241" y="89095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5439602" y="92549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4827361" y="98550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34"/>
            <p:cNvSpPr/>
            <p:nvPr/>
          </p:nvSpPr>
          <p:spPr>
            <a:xfrm>
              <a:off x="3297865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34"/>
            <p:cNvSpPr/>
            <p:nvPr/>
          </p:nvSpPr>
          <p:spPr>
            <a:xfrm>
              <a:off x="3756677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34"/>
            <p:cNvSpPr/>
            <p:nvPr/>
          </p:nvSpPr>
          <p:spPr>
            <a:xfrm>
              <a:off x="4368549" y="97876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34"/>
            <p:cNvSpPr/>
            <p:nvPr/>
          </p:nvSpPr>
          <p:spPr>
            <a:xfrm>
              <a:off x="5133482" y="105680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34"/>
            <p:cNvSpPr/>
            <p:nvPr/>
          </p:nvSpPr>
          <p:spPr>
            <a:xfrm>
              <a:off x="5898415" y="108718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34"/>
            <p:cNvSpPr/>
            <p:nvPr/>
          </p:nvSpPr>
          <p:spPr>
            <a:xfrm>
              <a:off x="5745354" y="103984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34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5286542" y="102982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4062797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2991744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2685624" y="106947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2379503" y="106953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2532563" y="103726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3144804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603617" y="108699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4215858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4980422" y="100271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34"/>
            <p:cNvSpPr/>
            <p:nvPr/>
          </p:nvSpPr>
          <p:spPr>
            <a:xfrm>
              <a:off x="4674301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34"/>
            <p:cNvSpPr/>
            <p:nvPr/>
          </p:nvSpPr>
          <p:spPr>
            <a:xfrm>
              <a:off x="5592294" y="109853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34"/>
            <p:cNvSpPr/>
            <p:nvPr/>
          </p:nvSpPr>
          <p:spPr>
            <a:xfrm>
              <a:off x="6051475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34"/>
            <p:cNvSpPr/>
            <p:nvPr/>
          </p:nvSpPr>
          <p:spPr>
            <a:xfrm>
              <a:off x="2838684" y="110231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34"/>
            <p:cNvSpPr/>
            <p:nvPr/>
          </p:nvSpPr>
          <p:spPr>
            <a:xfrm>
              <a:off x="2226811" y="99817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4" name="Google Shape;2794;p34"/>
          <p:cNvGrpSpPr/>
          <p:nvPr/>
        </p:nvGrpSpPr>
        <p:grpSpPr>
          <a:xfrm rot="10800000">
            <a:off x="2138962" y="575836"/>
            <a:ext cx="4528741" cy="453231"/>
            <a:chOff x="2226811" y="890954"/>
            <a:chExt cx="4528741" cy="453231"/>
          </a:xfrm>
        </p:grpSpPr>
        <p:sp>
          <p:nvSpPr>
            <p:cNvPr id="2795" name="Google Shape;2795;p34"/>
            <p:cNvSpPr/>
            <p:nvPr/>
          </p:nvSpPr>
          <p:spPr>
            <a:xfrm>
              <a:off x="3450556" y="102301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34"/>
            <p:cNvSpPr/>
            <p:nvPr/>
          </p:nvSpPr>
          <p:spPr>
            <a:xfrm>
              <a:off x="3909737" y="94856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34"/>
            <p:cNvSpPr/>
            <p:nvPr/>
          </p:nvSpPr>
          <p:spPr>
            <a:xfrm>
              <a:off x="4521241" y="89095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34"/>
            <p:cNvSpPr/>
            <p:nvPr/>
          </p:nvSpPr>
          <p:spPr>
            <a:xfrm>
              <a:off x="5439602" y="92549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34"/>
            <p:cNvSpPr/>
            <p:nvPr/>
          </p:nvSpPr>
          <p:spPr>
            <a:xfrm>
              <a:off x="4827361" y="98550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34"/>
            <p:cNvSpPr/>
            <p:nvPr/>
          </p:nvSpPr>
          <p:spPr>
            <a:xfrm>
              <a:off x="3297865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34"/>
            <p:cNvSpPr/>
            <p:nvPr/>
          </p:nvSpPr>
          <p:spPr>
            <a:xfrm>
              <a:off x="3756677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34"/>
            <p:cNvSpPr/>
            <p:nvPr/>
          </p:nvSpPr>
          <p:spPr>
            <a:xfrm>
              <a:off x="4368549" y="97876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34"/>
            <p:cNvSpPr/>
            <p:nvPr/>
          </p:nvSpPr>
          <p:spPr>
            <a:xfrm>
              <a:off x="5133482" y="105680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34"/>
            <p:cNvSpPr/>
            <p:nvPr/>
          </p:nvSpPr>
          <p:spPr>
            <a:xfrm>
              <a:off x="5898415" y="108718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5745354" y="103984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34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34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34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34"/>
            <p:cNvSpPr/>
            <p:nvPr/>
          </p:nvSpPr>
          <p:spPr>
            <a:xfrm>
              <a:off x="5286542" y="102982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34"/>
            <p:cNvSpPr/>
            <p:nvPr/>
          </p:nvSpPr>
          <p:spPr>
            <a:xfrm>
              <a:off x="4062797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34"/>
            <p:cNvSpPr/>
            <p:nvPr/>
          </p:nvSpPr>
          <p:spPr>
            <a:xfrm>
              <a:off x="2991744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34"/>
            <p:cNvSpPr/>
            <p:nvPr/>
          </p:nvSpPr>
          <p:spPr>
            <a:xfrm>
              <a:off x="2685624" y="106947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34"/>
            <p:cNvSpPr/>
            <p:nvPr/>
          </p:nvSpPr>
          <p:spPr>
            <a:xfrm>
              <a:off x="2379503" y="106953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34"/>
            <p:cNvSpPr/>
            <p:nvPr/>
          </p:nvSpPr>
          <p:spPr>
            <a:xfrm>
              <a:off x="2532563" y="103726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34"/>
            <p:cNvSpPr/>
            <p:nvPr/>
          </p:nvSpPr>
          <p:spPr>
            <a:xfrm>
              <a:off x="3144804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34"/>
            <p:cNvSpPr/>
            <p:nvPr/>
          </p:nvSpPr>
          <p:spPr>
            <a:xfrm>
              <a:off x="3603617" y="108699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4215858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34"/>
            <p:cNvSpPr/>
            <p:nvPr/>
          </p:nvSpPr>
          <p:spPr>
            <a:xfrm>
              <a:off x="4980422" y="100271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34"/>
            <p:cNvSpPr/>
            <p:nvPr/>
          </p:nvSpPr>
          <p:spPr>
            <a:xfrm>
              <a:off x="4674301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5592294" y="109853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6051475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34"/>
            <p:cNvSpPr/>
            <p:nvPr/>
          </p:nvSpPr>
          <p:spPr>
            <a:xfrm>
              <a:off x="2838684" y="110231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34"/>
            <p:cNvSpPr/>
            <p:nvPr/>
          </p:nvSpPr>
          <p:spPr>
            <a:xfrm>
              <a:off x="2226811" y="99817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2707;p32">
            <a:extLst>
              <a:ext uri="{FF2B5EF4-FFF2-40B4-BE49-F238E27FC236}">
                <a16:creationId xmlns:a16="http://schemas.microsoft.com/office/drawing/2014/main" id="{649FE295-CE73-45D2-9B22-FAB20C483C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9433" y="78389"/>
            <a:ext cx="4759677" cy="637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/>
              <a:t>Змінні та їх опис</a:t>
            </a:r>
            <a:endParaRPr sz="2000" b="1" dirty="0"/>
          </a:p>
        </p:txBody>
      </p:sp>
      <p:sp>
        <p:nvSpPr>
          <p:cNvPr id="130" name="Google Shape;2708;p32">
            <a:extLst>
              <a:ext uri="{FF2B5EF4-FFF2-40B4-BE49-F238E27FC236}">
                <a16:creationId xmlns:a16="http://schemas.microsoft.com/office/drawing/2014/main" id="{BE2B6DE5-9067-40D1-BD33-6BC534ACF9DB}"/>
              </a:ext>
            </a:extLst>
          </p:cNvPr>
          <p:cNvSpPr txBox="1">
            <a:spLocks/>
          </p:cNvSpPr>
          <p:nvPr/>
        </p:nvSpPr>
        <p:spPr>
          <a:xfrm>
            <a:off x="621669" y="1138584"/>
            <a:ext cx="4840359" cy="31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  <a:p>
            <a:endParaRPr lang="uk-UA" dirty="0"/>
          </a:p>
        </p:txBody>
      </p:sp>
      <p:sp>
        <p:nvSpPr>
          <p:cNvPr id="131" name="Google Shape;2590;p27">
            <a:extLst>
              <a:ext uri="{FF2B5EF4-FFF2-40B4-BE49-F238E27FC236}">
                <a16:creationId xmlns:a16="http://schemas.microsoft.com/office/drawing/2014/main" id="{4E8725A3-D680-4A03-896F-F5A69848A4B8}"/>
              </a:ext>
            </a:extLst>
          </p:cNvPr>
          <p:cNvSpPr txBox="1">
            <a:spLocks/>
          </p:cNvSpPr>
          <p:nvPr/>
        </p:nvSpPr>
        <p:spPr>
          <a:xfrm>
            <a:off x="8282539" y="471523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№3</a:t>
            </a: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24FECE3C-2259-4D57-81C8-4A3DDC04D4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0623708"/>
              </p:ext>
            </p:extLst>
          </p:nvPr>
        </p:nvGraphicFramePr>
        <p:xfrm>
          <a:off x="1233346" y="602368"/>
          <a:ext cx="6587178" cy="4262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3072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2" name="Google Shape;2732;p34"/>
          <p:cNvGrpSpPr/>
          <p:nvPr/>
        </p:nvGrpSpPr>
        <p:grpSpPr>
          <a:xfrm rot="10800000">
            <a:off x="2282086" y="4217210"/>
            <a:ext cx="4528741" cy="453231"/>
            <a:chOff x="2226811" y="890954"/>
            <a:chExt cx="4528741" cy="453231"/>
          </a:xfrm>
          <a:solidFill>
            <a:srgbClr val="CDD1E0"/>
          </a:solidFill>
        </p:grpSpPr>
        <p:sp>
          <p:nvSpPr>
            <p:cNvPr id="2733" name="Google Shape;2733;p34"/>
            <p:cNvSpPr/>
            <p:nvPr/>
          </p:nvSpPr>
          <p:spPr>
            <a:xfrm>
              <a:off x="3450556" y="102301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3909737" y="94856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4521241" y="89095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5439602" y="92549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4827361" y="98550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34"/>
            <p:cNvSpPr/>
            <p:nvPr/>
          </p:nvSpPr>
          <p:spPr>
            <a:xfrm>
              <a:off x="3297865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34"/>
            <p:cNvSpPr/>
            <p:nvPr/>
          </p:nvSpPr>
          <p:spPr>
            <a:xfrm>
              <a:off x="3756677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34"/>
            <p:cNvSpPr/>
            <p:nvPr/>
          </p:nvSpPr>
          <p:spPr>
            <a:xfrm>
              <a:off x="4368549" y="97876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34"/>
            <p:cNvSpPr/>
            <p:nvPr/>
          </p:nvSpPr>
          <p:spPr>
            <a:xfrm>
              <a:off x="5133482" y="105680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34"/>
            <p:cNvSpPr/>
            <p:nvPr/>
          </p:nvSpPr>
          <p:spPr>
            <a:xfrm>
              <a:off x="5898415" y="108718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34"/>
            <p:cNvSpPr/>
            <p:nvPr/>
          </p:nvSpPr>
          <p:spPr>
            <a:xfrm>
              <a:off x="5745354" y="103984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34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5286542" y="102982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4062797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2991744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2685624" y="106947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2379503" y="106953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2532563" y="103726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3144804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603617" y="108699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4215858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4980422" y="100271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34"/>
            <p:cNvSpPr/>
            <p:nvPr/>
          </p:nvSpPr>
          <p:spPr>
            <a:xfrm>
              <a:off x="4674301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34"/>
            <p:cNvSpPr/>
            <p:nvPr/>
          </p:nvSpPr>
          <p:spPr>
            <a:xfrm>
              <a:off x="5592294" y="109853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34"/>
            <p:cNvSpPr/>
            <p:nvPr/>
          </p:nvSpPr>
          <p:spPr>
            <a:xfrm>
              <a:off x="6051475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34"/>
            <p:cNvSpPr/>
            <p:nvPr/>
          </p:nvSpPr>
          <p:spPr>
            <a:xfrm>
              <a:off x="2838684" y="110231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34"/>
            <p:cNvSpPr/>
            <p:nvPr/>
          </p:nvSpPr>
          <p:spPr>
            <a:xfrm>
              <a:off x="2226811" y="99817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4" name="Google Shape;2794;p34"/>
          <p:cNvGrpSpPr/>
          <p:nvPr/>
        </p:nvGrpSpPr>
        <p:grpSpPr>
          <a:xfrm rot="10800000">
            <a:off x="2205741" y="637005"/>
            <a:ext cx="4528741" cy="453231"/>
            <a:chOff x="2226811" y="890954"/>
            <a:chExt cx="4528741" cy="453231"/>
          </a:xfrm>
        </p:grpSpPr>
        <p:sp>
          <p:nvSpPr>
            <p:cNvPr id="2795" name="Google Shape;2795;p34"/>
            <p:cNvSpPr/>
            <p:nvPr/>
          </p:nvSpPr>
          <p:spPr>
            <a:xfrm>
              <a:off x="3450556" y="102301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34"/>
            <p:cNvSpPr/>
            <p:nvPr/>
          </p:nvSpPr>
          <p:spPr>
            <a:xfrm>
              <a:off x="3909737" y="94856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34"/>
            <p:cNvSpPr/>
            <p:nvPr/>
          </p:nvSpPr>
          <p:spPr>
            <a:xfrm>
              <a:off x="4521241" y="89095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34"/>
            <p:cNvSpPr/>
            <p:nvPr/>
          </p:nvSpPr>
          <p:spPr>
            <a:xfrm>
              <a:off x="5439602" y="92549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34"/>
            <p:cNvSpPr/>
            <p:nvPr/>
          </p:nvSpPr>
          <p:spPr>
            <a:xfrm>
              <a:off x="4827361" y="98550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34"/>
            <p:cNvSpPr/>
            <p:nvPr/>
          </p:nvSpPr>
          <p:spPr>
            <a:xfrm>
              <a:off x="3297865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34"/>
            <p:cNvSpPr/>
            <p:nvPr/>
          </p:nvSpPr>
          <p:spPr>
            <a:xfrm>
              <a:off x="3756677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34"/>
            <p:cNvSpPr/>
            <p:nvPr/>
          </p:nvSpPr>
          <p:spPr>
            <a:xfrm>
              <a:off x="4368549" y="97876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34"/>
            <p:cNvSpPr/>
            <p:nvPr/>
          </p:nvSpPr>
          <p:spPr>
            <a:xfrm>
              <a:off x="5133482" y="105680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34"/>
            <p:cNvSpPr/>
            <p:nvPr/>
          </p:nvSpPr>
          <p:spPr>
            <a:xfrm>
              <a:off x="5898415" y="108718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5745354" y="103984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34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34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34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34"/>
            <p:cNvSpPr/>
            <p:nvPr/>
          </p:nvSpPr>
          <p:spPr>
            <a:xfrm>
              <a:off x="5286542" y="102982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34"/>
            <p:cNvSpPr/>
            <p:nvPr/>
          </p:nvSpPr>
          <p:spPr>
            <a:xfrm>
              <a:off x="4062797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34"/>
            <p:cNvSpPr/>
            <p:nvPr/>
          </p:nvSpPr>
          <p:spPr>
            <a:xfrm>
              <a:off x="2991744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34"/>
            <p:cNvSpPr/>
            <p:nvPr/>
          </p:nvSpPr>
          <p:spPr>
            <a:xfrm>
              <a:off x="2685624" y="106947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34"/>
            <p:cNvSpPr/>
            <p:nvPr/>
          </p:nvSpPr>
          <p:spPr>
            <a:xfrm>
              <a:off x="2379503" y="106953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34"/>
            <p:cNvSpPr/>
            <p:nvPr/>
          </p:nvSpPr>
          <p:spPr>
            <a:xfrm>
              <a:off x="2532563" y="103726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34"/>
            <p:cNvSpPr/>
            <p:nvPr/>
          </p:nvSpPr>
          <p:spPr>
            <a:xfrm>
              <a:off x="3144804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34"/>
            <p:cNvSpPr/>
            <p:nvPr/>
          </p:nvSpPr>
          <p:spPr>
            <a:xfrm>
              <a:off x="3603617" y="108699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4215858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34"/>
            <p:cNvSpPr/>
            <p:nvPr/>
          </p:nvSpPr>
          <p:spPr>
            <a:xfrm>
              <a:off x="4980422" y="100271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34"/>
            <p:cNvSpPr/>
            <p:nvPr/>
          </p:nvSpPr>
          <p:spPr>
            <a:xfrm>
              <a:off x="4674301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5592294" y="109853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6051475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34"/>
            <p:cNvSpPr/>
            <p:nvPr/>
          </p:nvSpPr>
          <p:spPr>
            <a:xfrm>
              <a:off x="2838684" y="110231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34"/>
            <p:cNvSpPr/>
            <p:nvPr/>
          </p:nvSpPr>
          <p:spPr>
            <a:xfrm>
              <a:off x="2226811" y="99817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5" name="Google Shape;2825;p34"/>
          <p:cNvGrpSpPr/>
          <p:nvPr/>
        </p:nvGrpSpPr>
        <p:grpSpPr>
          <a:xfrm>
            <a:off x="2205741" y="560805"/>
            <a:ext cx="4528741" cy="453231"/>
            <a:chOff x="2226811" y="890954"/>
            <a:chExt cx="4528741" cy="453231"/>
          </a:xfrm>
        </p:grpSpPr>
        <p:sp>
          <p:nvSpPr>
            <p:cNvPr id="2826" name="Google Shape;2826;p34"/>
            <p:cNvSpPr/>
            <p:nvPr/>
          </p:nvSpPr>
          <p:spPr>
            <a:xfrm>
              <a:off x="3450556" y="102301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34"/>
            <p:cNvSpPr/>
            <p:nvPr/>
          </p:nvSpPr>
          <p:spPr>
            <a:xfrm>
              <a:off x="3909737" y="94856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34"/>
            <p:cNvSpPr/>
            <p:nvPr/>
          </p:nvSpPr>
          <p:spPr>
            <a:xfrm>
              <a:off x="4521241" y="89095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34"/>
            <p:cNvSpPr/>
            <p:nvPr/>
          </p:nvSpPr>
          <p:spPr>
            <a:xfrm>
              <a:off x="5439602" y="92549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34"/>
            <p:cNvSpPr/>
            <p:nvPr/>
          </p:nvSpPr>
          <p:spPr>
            <a:xfrm>
              <a:off x="4827361" y="98550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34"/>
            <p:cNvSpPr/>
            <p:nvPr/>
          </p:nvSpPr>
          <p:spPr>
            <a:xfrm>
              <a:off x="3297865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34"/>
            <p:cNvSpPr/>
            <p:nvPr/>
          </p:nvSpPr>
          <p:spPr>
            <a:xfrm>
              <a:off x="3756677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34"/>
            <p:cNvSpPr/>
            <p:nvPr/>
          </p:nvSpPr>
          <p:spPr>
            <a:xfrm>
              <a:off x="4368549" y="97876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34"/>
            <p:cNvSpPr/>
            <p:nvPr/>
          </p:nvSpPr>
          <p:spPr>
            <a:xfrm>
              <a:off x="5133482" y="105680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34"/>
            <p:cNvSpPr/>
            <p:nvPr/>
          </p:nvSpPr>
          <p:spPr>
            <a:xfrm>
              <a:off x="5898415" y="108718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34"/>
            <p:cNvSpPr/>
            <p:nvPr/>
          </p:nvSpPr>
          <p:spPr>
            <a:xfrm>
              <a:off x="5745354" y="103984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34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34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34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34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34"/>
            <p:cNvSpPr/>
            <p:nvPr/>
          </p:nvSpPr>
          <p:spPr>
            <a:xfrm>
              <a:off x="5286542" y="102982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34"/>
            <p:cNvSpPr/>
            <p:nvPr/>
          </p:nvSpPr>
          <p:spPr>
            <a:xfrm>
              <a:off x="4062797" y="104388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34"/>
            <p:cNvSpPr/>
            <p:nvPr/>
          </p:nvSpPr>
          <p:spPr>
            <a:xfrm>
              <a:off x="2991744" y="104394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34"/>
            <p:cNvSpPr/>
            <p:nvPr/>
          </p:nvSpPr>
          <p:spPr>
            <a:xfrm>
              <a:off x="2685624" y="106947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34"/>
            <p:cNvSpPr/>
            <p:nvPr/>
          </p:nvSpPr>
          <p:spPr>
            <a:xfrm>
              <a:off x="2379503" y="106953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34"/>
            <p:cNvSpPr/>
            <p:nvPr/>
          </p:nvSpPr>
          <p:spPr>
            <a:xfrm>
              <a:off x="2532563" y="103726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34"/>
            <p:cNvSpPr/>
            <p:nvPr/>
          </p:nvSpPr>
          <p:spPr>
            <a:xfrm>
              <a:off x="3144804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34"/>
            <p:cNvSpPr/>
            <p:nvPr/>
          </p:nvSpPr>
          <p:spPr>
            <a:xfrm>
              <a:off x="3603617" y="108699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34"/>
            <p:cNvSpPr/>
            <p:nvPr/>
          </p:nvSpPr>
          <p:spPr>
            <a:xfrm>
              <a:off x="4215858" y="108699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34"/>
            <p:cNvSpPr/>
            <p:nvPr/>
          </p:nvSpPr>
          <p:spPr>
            <a:xfrm>
              <a:off x="4980422" y="100271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34"/>
            <p:cNvSpPr/>
            <p:nvPr/>
          </p:nvSpPr>
          <p:spPr>
            <a:xfrm>
              <a:off x="4674301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34"/>
            <p:cNvSpPr/>
            <p:nvPr/>
          </p:nvSpPr>
          <p:spPr>
            <a:xfrm>
              <a:off x="5592294" y="109853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34"/>
            <p:cNvSpPr/>
            <p:nvPr/>
          </p:nvSpPr>
          <p:spPr>
            <a:xfrm>
              <a:off x="6051475" y="109853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34"/>
            <p:cNvSpPr/>
            <p:nvPr/>
          </p:nvSpPr>
          <p:spPr>
            <a:xfrm>
              <a:off x="2838684" y="110231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34"/>
            <p:cNvSpPr/>
            <p:nvPr/>
          </p:nvSpPr>
          <p:spPr>
            <a:xfrm>
              <a:off x="2226811" y="99817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2707;p32">
            <a:extLst>
              <a:ext uri="{FF2B5EF4-FFF2-40B4-BE49-F238E27FC236}">
                <a16:creationId xmlns:a16="http://schemas.microsoft.com/office/drawing/2014/main" id="{649FE295-CE73-45D2-9B22-FAB20C483C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249" y="78695"/>
            <a:ext cx="4759677" cy="637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/>
              <a:t>Пригадаємо структуру датасету</a:t>
            </a:r>
            <a:endParaRPr sz="2000" b="1" dirty="0"/>
          </a:p>
        </p:txBody>
      </p:sp>
      <p:sp>
        <p:nvSpPr>
          <p:cNvPr id="130" name="Google Shape;2708;p32">
            <a:extLst>
              <a:ext uri="{FF2B5EF4-FFF2-40B4-BE49-F238E27FC236}">
                <a16:creationId xmlns:a16="http://schemas.microsoft.com/office/drawing/2014/main" id="{BE2B6DE5-9067-40D1-BD33-6BC534ACF9DB}"/>
              </a:ext>
            </a:extLst>
          </p:cNvPr>
          <p:cNvSpPr txBox="1">
            <a:spLocks/>
          </p:cNvSpPr>
          <p:nvPr/>
        </p:nvSpPr>
        <p:spPr>
          <a:xfrm>
            <a:off x="498123" y="1064625"/>
            <a:ext cx="4840359" cy="31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  <a:p>
            <a:endParaRPr lang="uk-UA" dirty="0"/>
          </a:p>
        </p:txBody>
      </p:sp>
      <p:sp>
        <p:nvSpPr>
          <p:cNvPr id="131" name="Google Shape;2590;p27">
            <a:extLst>
              <a:ext uri="{FF2B5EF4-FFF2-40B4-BE49-F238E27FC236}">
                <a16:creationId xmlns:a16="http://schemas.microsoft.com/office/drawing/2014/main" id="{4E8725A3-D680-4A03-896F-F5A69848A4B8}"/>
              </a:ext>
            </a:extLst>
          </p:cNvPr>
          <p:cNvSpPr txBox="1">
            <a:spLocks/>
          </p:cNvSpPr>
          <p:nvPr/>
        </p:nvSpPr>
        <p:spPr>
          <a:xfrm>
            <a:off x="8282539" y="471523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№4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87F96D-026C-484F-98A9-A8D75A458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24" y="1014587"/>
            <a:ext cx="7665773" cy="3237889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2479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29"/>
          <p:cNvSpPr txBox="1">
            <a:spLocks noGrp="1"/>
          </p:cNvSpPr>
          <p:nvPr>
            <p:ph type="title"/>
          </p:nvPr>
        </p:nvSpPr>
        <p:spPr>
          <a:xfrm>
            <a:off x="330036" y="15900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chemeClr val="accent1"/>
                </a:solidFill>
              </a:rPr>
              <a:t>Дослідницькі питання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2605" name="Google Shape;2605;p29"/>
          <p:cNvSpPr txBox="1">
            <a:spLocks noGrp="1"/>
          </p:cNvSpPr>
          <p:nvPr>
            <p:ph type="subTitle" idx="3"/>
          </p:nvPr>
        </p:nvSpPr>
        <p:spPr>
          <a:xfrm>
            <a:off x="5368500" y="1140390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Чи є істотною наявність особливих побажань?</a:t>
            </a:r>
            <a:endParaRPr lang="uk-UA" sz="1600" b="1" dirty="0">
              <a:solidFill>
                <a:srgbClr val="666666"/>
              </a:solidFill>
            </a:endParaRPr>
          </a:p>
        </p:txBody>
      </p:sp>
      <p:sp>
        <p:nvSpPr>
          <p:cNvPr id="2606" name="Google Shape;2606;p29"/>
          <p:cNvSpPr txBox="1">
            <a:spLocks noGrp="1"/>
          </p:cNvSpPr>
          <p:nvPr>
            <p:ph type="subTitle" idx="1"/>
          </p:nvPr>
        </p:nvSpPr>
        <p:spPr>
          <a:xfrm>
            <a:off x="1480078" y="1140390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Що впливає на вибір типу номеру чи плану харчування?</a:t>
            </a:r>
          </a:p>
        </p:txBody>
      </p:sp>
      <p:sp>
        <p:nvSpPr>
          <p:cNvPr id="2607" name="Google Shape;2607;p29"/>
          <p:cNvSpPr txBox="1">
            <a:spLocks noGrp="1"/>
          </p:cNvSpPr>
          <p:nvPr>
            <p:ph type="subTitle" idx="2"/>
          </p:nvPr>
        </p:nvSpPr>
        <p:spPr>
          <a:xfrm>
            <a:off x="1515850" y="2149154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Які характерні риси скасованих записів?</a:t>
            </a:r>
          </a:p>
        </p:txBody>
      </p:sp>
      <p:sp>
        <p:nvSpPr>
          <p:cNvPr id="2608" name="Google Shape;2608;p29"/>
          <p:cNvSpPr txBox="1">
            <a:spLocks noGrp="1"/>
          </p:cNvSpPr>
          <p:nvPr>
            <p:ph type="subTitle" idx="4"/>
          </p:nvPr>
        </p:nvSpPr>
        <p:spPr>
          <a:xfrm>
            <a:off x="5368500" y="2066676"/>
            <a:ext cx="3055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Що впливає на кількість проведених ночей у готелі?</a:t>
            </a:r>
          </a:p>
        </p:txBody>
      </p:sp>
      <p:sp>
        <p:nvSpPr>
          <p:cNvPr id="2609" name="Google Shape;2609;p29"/>
          <p:cNvSpPr txBox="1">
            <a:spLocks noGrp="1"/>
          </p:cNvSpPr>
          <p:nvPr>
            <p:ph type="title" idx="5"/>
          </p:nvPr>
        </p:nvSpPr>
        <p:spPr>
          <a:xfrm>
            <a:off x="755772" y="1140390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2610" name="Google Shape;2610;p29"/>
          <p:cNvSpPr txBox="1">
            <a:spLocks noGrp="1"/>
          </p:cNvSpPr>
          <p:nvPr>
            <p:ph type="title" idx="6"/>
          </p:nvPr>
        </p:nvSpPr>
        <p:spPr>
          <a:xfrm>
            <a:off x="4608423" y="1140390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</a:t>
            </a:r>
            <a:r>
              <a:rPr lang="uk-UA" sz="2400" dirty="0"/>
              <a:t>2</a:t>
            </a:r>
            <a:endParaRPr sz="2400" dirty="0"/>
          </a:p>
        </p:txBody>
      </p:sp>
      <p:sp>
        <p:nvSpPr>
          <p:cNvPr id="2611" name="Google Shape;2611;p29"/>
          <p:cNvSpPr txBox="1">
            <a:spLocks noGrp="1"/>
          </p:cNvSpPr>
          <p:nvPr>
            <p:ph type="title" idx="7"/>
          </p:nvPr>
        </p:nvSpPr>
        <p:spPr>
          <a:xfrm>
            <a:off x="755772" y="2122626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</a:t>
            </a:r>
            <a:r>
              <a:rPr lang="uk-UA" sz="2400" dirty="0"/>
              <a:t>3</a:t>
            </a:r>
            <a:endParaRPr sz="2400" dirty="0"/>
          </a:p>
        </p:txBody>
      </p:sp>
      <p:sp>
        <p:nvSpPr>
          <p:cNvPr id="2612" name="Google Shape;2612;p29"/>
          <p:cNvSpPr txBox="1">
            <a:spLocks noGrp="1"/>
          </p:cNvSpPr>
          <p:nvPr>
            <p:ph type="title" idx="8"/>
          </p:nvPr>
        </p:nvSpPr>
        <p:spPr>
          <a:xfrm>
            <a:off x="4608422" y="2122626"/>
            <a:ext cx="724800" cy="7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</a:t>
            </a:r>
            <a:r>
              <a:rPr lang="uk-UA" sz="2400" dirty="0"/>
              <a:t>4</a:t>
            </a:r>
            <a:endParaRPr sz="2400" dirty="0"/>
          </a:p>
        </p:txBody>
      </p:sp>
      <p:sp>
        <p:nvSpPr>
          <p:cNvPr id="17" name="Google Shape;2607;p29">
            <a:extLst>
              <a:ext uri="{FF2B5EF4-FFF2-40B4-BE49-F238E27FC236}">
                <a16:creationId xmlns:a16="http://schemas.microsoft.com/office/drawing/2014/main" id="{A690808C-B353-44A7-BCCB-BBE39D937924}"/>
              </a:ext>
            </a:extLst>
          </p:cNvPr>
          <p:cNvSpPr txBox="1">
            <a:spLocks/>
          </p:cNvSpPr>
          <p:nvPr/>
        </p:nvSpPr>
        <p:spPr>
          <a:xfrm>
            <a:off x="1457992" y="3005667"/>
            <a:ext cx="3055499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uk-UA" b="1" dirty="0"/>
              <a:t>Що впливає на кількість попередніх скасувань/ </a:t>
            </a:r>
          </a:p>
          <a:p>
            <a:pPr marL="0" indent="0"/>
            <a:r>
              <a:rPr lang="uk-UA" b="1" dirty="0"/>
              <a:t>не скасувань?</a:t>
            </a:r>
          </a:p>
        </p:txBody>
      </p:sp>
      <p:sp>
        <p:nvSpPr>
          <p:cNvPr id="18" name="Google Shape;2608;p29">
            <a:extLst>
              <a:ext uri="{FF2B5EF4-FFF2-40B4-BE49-F238E27FC236}">
                <a16:creationId xmlns:a16="http://schemas.microsoft.com/office/drawing/2014/main" id="{EB8800F7-03F9-400C-B317-888726506332}"/>
              </a:ext>
            </a:extLst>
          </p:cNvPr>
          <p:cNvSpPr txBox="1">
            <a:spLocks/>
          </p:cNvSpPr>
          <p:nvPr/>
        </p:nvSpPr>
        <p:spPr>
          <a:xfrm>
            <a:off x="5332728" y="3027620"/>
            <a:ext cx="3055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uk-UA" b="1" dirty="0"/>
              <a:t>Які характерні риси бронювань з потребою у паркувальному місці?</a:t>
            </a:r>
          </a:p>
        </p:txBody>
      </p:sp>
      <p:sp>
        <p:nvSpPr>
          <p:cNvPr id="19" name="Google Shape;2611;p29">
            <a:extLst>
              <a:ext uri="{FF2B5EF4-FFF2-40B4-BE49-F238E27FC236}">
                <a16:creationId xmlns:a16="http://schemas.microsoft.com/office/drawing/2014/main" id="{824787C3-38B0-425F-927D-24EB84F94C6C}"/>
              </a:ext>
            </a:extLst>
          </p:cNvPr>
          <p:cNvSpPr txBox="1">
            <a:spLocks/>
          </p:cNvSpPr>
          <p:nvPr/>
        </p:nvSpPr>
        <p:spPr>
          <a:xfrm>
            <a:off x="755772" y="3104862"/>
            <a:ext cx="724800" cy="7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" sz="2400" dirty="0"/>
              <a:t>0</a:t>
            </a:r>
            <a:r>
              <a:rPr lang="uk-UA" sz="2400" dirty="0"/>
              <a:t>5</a:t>
            </a:r>
            <a:endParaRPr lang="en" sz="2400" dirty="0"/>
          </a:p>
        </p:txBody>
      </p:sp>
      <p:sp>
        <p:nvSpPr>
          <p:cNvPr id="20" name="Google Shape;2612;p29">
            <a:extLst>
              <a:ext uri="{FF2B5EF4-FFF2-40B4-BE49-F238E27FC236}">
                <a16:creationId xmlns:a16="http://schemas.microsoft.com/office/drawing/2014/main" id="{7C2F7433-99E6-4DC9-8884-0606792224CF}"/>
              </a:ext>
            </a:extLst>
          </p:cNvPr>
          <p:cNvSpPr txBox="1">
            <a:spLocks/>
          </p:cNvSpPr>
          <p:nvPr/>
        </p:nvSpPr>
        <p:spPr>
          <a:xfrm>
            <a:off x="4608422" y="3104862"/>
            <a:ext cx="724800" cy="7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" sz="2400" dirty="0"/>
              <a:t>0</a:t>
            </a:r>
            <a:r>
              <a:rPr lang="uk-UA" sz="2400" dirty="0"/>
              <a:t>6</a:t>
            </a:r>
            <a:endParaRPr lang="en" sz="2400" dirty="0"/>
          </a:p>
        </p:txBody>
      </p:sp>
      <p:sp>
        <p:nvSpPr>
          <p:cNvPr id="15" name="Google Shape;2590;p27">
            <a:extLst>
              <a:ext uri="{FF2B5EF4-FFF2-40B4-BE49-F238E27FC236}">
                <a16:creationId xmlns:a16="http://schemas.microsoft.com/office/drawing/2014/main" id="{A8AAF36B-56EE-4213-8A98-74FBB9DFEB54}"/>
              </a:ext>
            </a:extLst>
          </p:cNvPr>
          <p:cNvSpPr txBox="1">
            <a:spLocks/>
          </p:cNvSpPr>
          <p:nvPr/>
        </p:nvSpPr>
        <p:spPr>
          <a:xfrm>
            <a:off x="8351790" y="471523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№6</a:t>
            </a:r>
          </a:p>
        </p:txBody>
      </p:sp>
      <p:sp>
        <p:nvSpPr>
          <p:cNvPr id="16" name="Google Shape;2608;p29">
            <a:extLst>
              <a:ext uri="{FF2B5EF4-FFF2-40B4-BE49-F238E27FC236}">
                <a16:creationId xmlns:a16="http://schemas.microsoft.com/office/drawing/2014/main" id="{9A5C4D8B-A50F-41B2-9A6B-5AF74BF380FC}"/>
              </a:ext>
            </a:extLst>
          </p:cNvPr>
          <p:cNvSpPr txBox="1">
            <a:spLocks/>
          </p:cNvSpPr>
          <p:nvPr/>
        </p:nvSpPr>
        <p:spPr>
          <a:xfrm>
            <a:off x="3295411" y="4146569"/>
            <a:ext cx="3055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uk-UA" b="1" dirty="0"/>
              <a:t>Які нові цікаві відомості про повторних гостей?</a:t>
            </a:r>
          </a:p>
        </p:txBody>
      </p:sp>
      <p:sp>
        <p:nvSpPr>
          <p:cNvPr id="21" name="Google Shape;2612;p29">
            <a:extLst>
              <a:ext uri="{FF2B5EF4-FFF2-40B4-BE49-F238E27FC236}">
                <a16:creationId xmlns:a16="http://schemas.microsoft.com/office/drawing/2014/main" id="{BB561372-BFD5-4BDB-A578-C1A8DDD7C72D}"/>
              </a:ext>
            </a:extLst>
          </p:cNvPr>
          <p:cNvSpPr txBox="1">
            <a:spLocks/>
          </p:cNvSpPr>
          <p:nvPr/>
        </p:nvSpPr>
        <p:spPr>
          <a:xfrm>
            <a:off x="2468098" y="4172240"/>
            <a:ext cx="724800" cy="7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utfit ExtraBold"/>
              <a:buNone/>
              <a:defRPr sz="3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" sz="2400" dirty="0"/>
              <a:t>0</a:t>
            </a:r>
            <a:r>
              <a:rPr lang="uk-UA" sz="2400" dirty="0"/>
              <a:t>7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902203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29"/>
          <p:cNvSpPr txBox="1">
            <a:spLocks noGrp="1"/>
          </p:cNvSpPr>
          <p:nvPr>
            <p:ph type="title"/>
          </p:nvPr>
        </p:nvSpPr>
        <p:spPr>
          <a:xfrm>
            <a:off x="330036" y="15900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solidFill>
                  <a:schemeClr val="accent1"/>
                </a:solidFill>
              </a:rPr>
              <a:t>Оновлені дослідницькі питання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2609" name="Google Shape;2609;p29"/>
          <p:cNvSpPr txBox="1">
            <a:spLocks noGrp="1"/>
          </p:cNvSpPr>
          <p:nvPr>
            <p:ph type="title" idx="5"/>
          </p:nvPr>
        </p:nvSpPr>
        <p:spPr>
          <a:xfrm>
            <a:off x="598227" y="1414624"/>
            <a:ext cx="724800" cy="708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01</a:t>
            </a:r>
            <a:endParaRPr sz="2800" dirty="0"/>
          </a:p>
        </p:txBody>
      </p:sp>
      <p:sp>
        <p:nvSpPr>
          <p:cNvPr id="2610" name="Google Shape;2610;p29"/>
          <p:cNvSpPr txBox="1">
            <a:spLocks noGrp="1"/>
          </p:cNvSpPr>
          <p:nvPr>
            <p:ph type="title" idx="6"/>
          </p:nvPr>
        </p:nvSpPr>
        <p:spPr>
          <a:xfrm>
            <a:off x="4725280" y="1414624"/>
            <a:ext cx="724800" cy="708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</a:t>
            </a:r>
            <a:r>
              <a:rPr lang="uk-UA" sz="2800" dirty="0"/>
              <a:t>2</a:t>
            </a:r>
            <a:endParaRPr sz="2800" dirty="0"/>
          </a:p>
        </p:txBody>
      </p:sp>
      <p:sp>
        <p:nvSpPr>
          <p:cNvPr id="2611" name="Google Shape;2611;p29"/>
          <p:cNvSpPr txBox="1">
            <a:spLocks noGrp="1"/>
          </p:cNvSpPr>
          <p:nvPr>
            <p:ph type="title" idx="7"/>
          </p:nvPr>
        </p:nvSpPr>
        <p:spPr>
          <a:xfrm>
            <a:off x="598227" y="2666877"/>
            <a:ext cx="724800" cy="708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</a:t>
            </a:r>
            <a:r>
              <a:rPr lang="uk-UA" sz="2800" dirty="0"/>
              <a:t>3</a:t>
            </a:r>
            <a:endParaRPr sz="2800" dirty="0"/>
          </a:p>
        </p:txBody>
      </p:sp>
      <p:sp>
        <p:nvSpPr>
          <p:cNvPr id="2612" name="Google Shape;2612;p29"/>
          <p:cNvSpPr txBox="1">
            <a:spLocks noGrp="1"/>
          </p:cNvSpPr>
          <p:nvPr>
            <p:ph type="title" idx="8"/>
          </p:nvPr>
        </p:nvSpPr>
        <p:spPr>
          <a:xfrm>
            <a:off x="4725279" y="2666877"/>
            <a:ext cx="724800" cy="708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</a:t>
            </a:r>
            <a:r>
              <a:rPr lang="uk-UA" sz="2800" dirty="0"/>
              <a:t>4</a:t>
            </a:r>
            <a:endParaRPr sz="2800" dirty="0"/>
          </a:p>
        </p:txBody>
      </p:sp>
      <p:sp>
        <p:nvSpPr>
          <p:cNvPr id="15" name="Google Shape;2590;p27">
            <a:extLst>
              <a:ext uri="{FF2B5EF4-FFF2-40B4-BE49-F238E27FC236}">
                <a16:creationId xmlns:a16="http://schemas.microsoft.com/office/drawing/2014/main" id="{A8AAF36B-56EE-4213-8A98-74FBB9DFEB54}"/>
              </a:ext>
            </a:extLst>
          </p:cNvPr>
          <p:cNvSpPr txBox="1">
            <a:spLocks/>
          </p:cNvSpPr>
          <p:nvPr/>
        </p:nvSpPr>
        <p:spPr>
          <a:xfrm>
            <a:off x="8351790" y="4715239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№6</a:t>
            </a:r>
          </a:p>
        </p:txBody>
      </p:sp>
      <p:sp>
        <p:nvSpPr>
          <p:cNvPr id="22" name="Google Shape;2692;p31">
            <a:extLst>
              <a:ext uri="{FF2B5EF4-FFF2-40B4-BE49-F238E27FC236}">
                <a16:creationId xmlns:a16="http://schemas.microsoft.com/office/drawing/2014/main" id="{AD5BF415-368A-4B2C-B5B5-C3EA81DE3CB3}"/>
              </a:ext>
            </a:extLst>
          </p:cNvPr>
          <p:cNvSpPr txBox="1">
            <a:spLocks/>
          </p:cNvSpPr>
          <p:nvPr/>
        </p:nvSpPr>
        <p:spPr>
          <a:xfrm>
            <a:off x="1358304" y="1302724"/>
            <a:ext cx="3055501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uk-UA" sz="2000" b="1" dirty="0"/>
              <a:t>Що впливає на появу особливих побажань?</a:t>
            </a:r>
          </a:p>
        </p:txBody>
      </p:sp>
      <p:sp>
        <p:nvSpPr>
          <p:cNvPr id="27" name="Google Shape;2692;p31">
            <a:extLst>
              <a:ext uri="{FF2B5EF4-FFF2-40B4-BE49-F238E27FC236}">
                <a16:creationId xmlns:a16="http://schemas.microsoft.com/office/drawing/2014/main" id="{EB64CC05-B68D-4DF2-8616-413FF0E6B8CC}"/>
              </a:ext>
            </a:extLst>
          </p:cNvPr>
          <p:cNvSpPr txBox="1">
            <a:spLocks/>
          </p:cNvSpPr>
          <p:nvPr/>
        </p:nvSpPr>
        <p:spPr>
          <a:xfrm>
            <a:off x="5450079" y="1314982"/>
            <a:ext cx="3602928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uk-UA" sz="2000" b="1" dirty="0"/>
              <a:t>Чим зумовлено скасування/ /не скасування резервації?</a:t>
            </a:r>
          </a:p>
        </p:txBody>
      </p:sp>
      <p:sp>
        <p:nvSpPr>
          <p:cNvPr id="30" name="Google Shape;2692;p31">
            <a:extLst>
              <a:ext uri="{FF2B5EF4-FFF2-40B4-BE49-F238E27FC236}">
                <a16:creationId xmlns:a16="http://schemas.microsoft.com/office/drawing/2014/main" id="{76F26689-2EB3-4A95-9A33-0227E9469C42}"/>
              </a:ext>
            </a:extLst>
          </p:cNvPr>
          <p:cNvSpPr txBox="1">
            <a:spLocks/>
          </p:cNvSpPr>
          <p:nvPr/>
        </p:nvSpPr>
        <p:spPr>
          <a:xfrm>
            <a:off x="1358304" y="2610926"/>
            <a:ext cx="3458092" cy="104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uk-UA" sz="2000" b="1" dirty="0"/>
              <a:t>Чи є вплив необхідності в паркувальному місці на середню ціну за кімнату?</a:t>
            </a:r>
          </a:p>
        </p:txBody>
      </p:sp>
      <p:sp>
        <p:nvSpPr>
          <p:cNvPr id="33" name="Google Shape;2692;p31">
            <a:extLst>
              <a:ext uri="{FF2B5EF4-FFF2-40B4-BE49-F238E27FC236}">
                <a16:creationId xmlns:a16="http://schemas.microsoft.com/office/drawing/2014/main" id="{079ABE3C-9933-4CE0-8747-3F384FB35748}"/>
              </a:ext>
            </a:extLst>
          </p:cNvPr>
          <p:cNvSpPr txBox="1">
            <a:spLocks/>
          </p:cNvSpPr>
          <p:nvPr/>
        </p:nvSpPr>
        <p:spPr>
          <a:xfrm>
            <a:off x="5490271" y="2831349"/>
            <a:ext cx="3055501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uk-UA" sz="2000" b="1" dirty="0"/>
              <a:t>Чи є вплив повторного гостя на середню ціну за кімнату?</a:t>
            </a:r>
          </a:p>
        </p:txBody>
      </p:sp>
    </p:spTree>
    <p:extLst>
      <p:ext uri="{BB962C8B-B14F-4D97-AF65-F5344CB8AC3E}">
        <p14:creationId xmlns:p14="http://schemas.microsoft.com/office/powerpoint/2010/main" val="4263449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814639" y="109547"/>
            <a:ext cx="6254446" cy="554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/>
              <a:t>Що впливає на появу особливих побажань?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45986" y="317681"/>
            <a:ext cx="960130" cy="965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01</a:t>
            </a:r>
            <a:endParaRPr sz="48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77977" y="158489"/>
            <a:ext cx="302962" cy="374026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356204" y="1168096"/>
            <a:ext cx="359142" cy="253305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E0890B08-5053-4035-8689-D2DB5DA467AD}"/>
              </a:ext>
            </a:extLst>
          </p:cNvPr>
          <p:cNvSpPr txBox="1">
            <a:spLocks/>
          </p:cNvSpPr>
          <p:nvPr/>
        </p:nvSpPr>
        <p:spPr>
          <a:xfrm>
            <a:off x="8274426" y="4473192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№8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1DB1A83-79BC-4B46-A935-C61547968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225" y="664369"/>
            <a:ext cx="3336207" cy="388762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7FFA2DC-B36B-4267-9C88-454615333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659" y="664369"/>
            <a:ext cx="3316810" cy="333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05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814639" y="109547"/>
            <a:ext cx="6254446" cy="554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/>
              <a:t>Що впливає на появу особливих побажань?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45986" y="317681"/>
            <a:ext cx="960130" cy="965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01</a:t>
            </a:r>
            <a:endParaRPr sz="48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77977" y="158489"/>
            <a:ext cx="302962" cy="374026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356204" y="1168096"/>
            <a:ext cx="359142" cy="253305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E0890B08-5053-4035-8689-D2DB5DA467AD}"/>
              </a:ext>
            </a:extLst>
          </p:cNvPr>
          <p:cNvSpPr txBox="1">
            <a:spLocks/>
          </p:cNvSpPr>
          <p:nvPr/>
        </p:nvSpPr>
        <p:spPr>
          <a:xfrm>
            <a:off x="8274426" y="4473192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№8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A5FD8C5-797D-4166-B1D5-5E599D6B2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683" y="710868"/>
            <a:ext cx="4056885" cy="393098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7B58E0-B768-479E-8CFB-389E485DF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204" y="2649983"/>
            <a:ext cx="3720918" cy="199186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4E014BD-B09F-47CE-9609-F0B6502BA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5083" y="1560571"/>
            <a:ext cx="3764078" cy="317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00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1814639" y="109547"/>
            <a:ext cx="6254446" cy="554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dirty="0"/>
              <a:t>Що впливає на появу особливих побажань?</a:t>
            </a:r>
          </a:p>
        </p:txBody>
      </p:sp>
      <p:sp>
        <p:nvSpPr>
          <p:cNvPr id="2694" name="Google Shape;2694;p31"/>
          <p:cNvSpPr txBox="1">
            <a:spLocks noGrp="1"/>
          </p:cNvSpPr>
          <p:nvPr>
            <p:ph type="title" idx="2"/>
          </p:nvPr>
        </p:nvSpPr>
        <p:spPr>
          <a:xfrm>
            <a:off x="445986" y="317681"/>
            <a:ext cx="960130" cy="965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01</a:t>
            </a:r>
            <a:endParaRPr sz="4800" dirty="0"/>
          </a:p>
        </p:txBody>
      </p:sp>
      <p:grpSp>
        <p:nvGrpSpPr>
          <p:cNvPr id="2695" name="Google Shape;2695;p31"/>
          <p:cNvGrpSpPr/>
          <p:nvPr/>
        </p:nvGrpSpPr>
        <p:grpSpPr>
          <a:xfrm>
            <a:off x="277977" y="158489"/>
            <a:ext cx="302962" cy="374026"/>
            <a:chOff x="4986000" y="2166120"/>
            <a:chExt cx="388440" cy="1402920"/>
          </a:xfrm>
        </p:grpSpPr>
        <p:sp>
          <p:nvSpPr>
            <p:cNvPr id="2696" name="Google Shape;2696;p31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31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31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9" name="Google Shape;2699;p31"/>
          <p:cNvGrpSpPr/>
          <p:nvPr/>
        </p:nvGrpSpPr>
        <p:grpSpPr>
          <a:xfrm>
            <a:off x="1356204" y="1168096"/>
            <a:ext cx="359142" cy="253305"/>
            <a:chOff x="6180480" y="1249200"/>
            <a:chExt cx="388800" cy="552600"/>
          </a:xfrm>
        </p:grpSpPr>
        <p:sp>
          <p:nvSpPr>
            <p:cNvPr id="2700" name="Google Shape;2700;p31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31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31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2590;p27">
            <a:extLst>
              <a:ext uri="{FF2B5EF4-FFF2-40B4-BE49-F238E27FC236}">
                <a16:creationId xmlns:a16="http://schemas.microsoft.com/office/drawing/2014/main" id="{E0890B08-5053-4035-8689-D2DB5DA467AD}"/>
              </a:ext>
            </a:extLst>
          </p:cNvPr>
          <p:cNvSpPr txBox="1">
            <a:spLocks/>
          </p:cNvSpPr>
          <p:nvPr/>
        </p:nvSpPr>
        <p:spPr>
          <a:xfrm>
            <a:off x="8274426" y="4473192"/>
            <a:ext cx="869574" cy="42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7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 ExtraBold"/>
              <a:buNone/>
              <a:defRPr sz="5200" b="0" i="0" u="none" strike="noStrike" cap="none">
                <a:solidFill>
                  <a:srgbClr val="191919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ctr"/>
            <a:r>
              <a:rPr lang="uk-UA" sz="1600" b="1" dirty="0"/>
              <a:t>Слайд №8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A5FD8C5-797D-4166-B1D5-5E599D6B2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683" y="710868"/>
            <a:ext cx="4056885" cy="393098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7B58E0-B768-479E-8CFB-389E485DF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204" y="2649983"/>
            <a:ext cx="3720918" cy="199186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4E014BD-B09F-47CE-9609-F0B6502BA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5083" y="1560571"/>
            <a:ext cx="3764078" cy="317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75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yesian Data Analysis - Master of Science in Biostatistics by Slidesgo">
  <a:themeElements>
    <a:clrScheme name="Simple Light">
      <a:dk1>
        <a:srgbClr val="2D3538"/>
      </a:dk1>
      <a:lt1>
        <a:srgbClr val="EDEEF3"/>
      </a:lt1>
      <a:dk2>
        <a:srgbClr val="3F4850"/>
      </a:dk2>
      <a:lt2>
        <a:srgbClr val="CDD1E0"/>
      </a:lt2>
      <a:accent1>
        <a:srgbClr val="2544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D35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1246</Words>
  <Application>Microsoft Office PowerPoint</Application>
  <PresentationFormat>Экран (16:9)</PresentationFormat>
  <Paragraphs>154</Paragraphs>
  <Slides>25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Nunito Light</vt:lpstr>
      <vt:lpstr>Lato Light</vt:lpstr>
      <vt:lpstr>Outfit ExtraBold</vt:lpstr>
      <vt:lpstr>Lato</vt:lpstr>
      <vt:lpstr>Bayesian Data Analysis - Master of Science in Biostatistics by Slidesgo</vt:lpstr>
      <vt:lpstr>Бронювання в готелі</vt:lpstr>
      <vt:lpstr>Опис даних та як їх було попередньо     опрацьовано:</vt:lpstr>
      <vt:lpstr>Змінні та їх опис</vt:lpstr>
      <vt:lpstr>Пригадаємо структуру датасету</vt:lpstr>
      <vt:lpstr>Дослідницькі питання</vt:lpstr>
      <vt:lpstr>Оновлені дослідницькі питання</vt:lpstr>
      <vt:lpstr>Що впливає на появу особливих побажань?</vt:lpstr>
      <vt:lpstr>Що впливає на появу особливих побажань?</vt:lpstr>
      <vt:lpstr>Що впливає на появу особливих побажань?</vt:lpstr>
      <vt:lpstr>Що впливає на появу особливих побажань?</vt:lpstr>
      <vt:lpstr>Що впливає на появу особливих побажань?</vt:lpstr>
      <vt:lpstr>Що впливає на появу особливих побажань?</vt:lpstr>
      <vt:lpstr>Чим зумовлено скасування/не скасування резервації?</vt:lpstr>
      <vt:lpstr>Чим зумовлено скасування/не скасування резервації?</vt:lpstr>
      <vt:lpstr>02</vt:lpstr>
      <vt:lpstr>02</vt:lpstr>
      <vt:lpstr>03</vt:lpstr>
      <vt:lpstr>03</vt:lpstr>
      <vt:lpstr>03</vt:lpstr>
      <vt:lpstr>03</vt:lpstr>
      <vt:lpstr>Чи є вплив повторного гостя на середню  ціну за кімнату?</vt:lpstr>
      <vt:lpstr>Додатково (1)</vt:lpstr>
      <vt:lpstr>Додатково (2)</vt:lpstr>
      <vt:lpstr>04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Data Analysis - Master of Science in Biostatistics</dc:title>
  <dc:creator>Danil</dc:creator>
  <cp:lastModifiedBy>Daniel</cp:lastModifiedBy>
  <cp:revision>151</cp:revision>
  <dcterms:modified xsi:type="dcterms:W3CDTF">2024-06-03T22:33:38Z</dcterms:modified>
</cp:coreProperties>
</file>