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59" r:id="rId4"/>
    <p:sldId id="305" r:id="rId5"/>
    <p:sldId id="344" r:id="rId6"/>
    <p:sldId id="310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3" r:id="rId18"/>
    <p:sldId id="342" r:id="rId19"/>
    <p:sldId id="345" r:id="rId20"/>
    <p:sldId id="272" r:id="rId21"/>
  </p:sldIdLst>
  <p:sldSz cx="9144000" cy="5143500" type="screen16x9"/>
  <p:notesSz cx="6858000" cy="9144000"/>
  <p:embeddedFontLst>
    <p:embeddedFont>
      <p:font typeface="Dosis" pitchFamily="2" charset="0"/>
      <p:regular r:id="rId23"/>
      <p:bold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AFE"/>
    <a:srgbClr val="0360A7"/>
    <a:srgbClr val="00DEF6"/>
    <a:srgbClr val="162561"/>
    <a:srgbClr val="09A491"/>
    <a:srgbClr val="CCF6D5"/>
    <a:srgbClr val="9FF795"/>
    <a:srgbClr val="0098FF"/>
    <a:srgbClr val="0096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11672-940E-4F77-B2E7-4ED14D81E099}" v="21" dt="2022-01-12T05:37:31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/>
    <p:restoredTop sz="94715"/>
  </p:normalViewPr>
  <p:slideViewPr>
    <p:cSldViewPr snapToGrid="0" snapToObjects="1">
      <p:cViewPr varScale="1">
        <p:scale>
          <a:sx n="138" d="100"/>
          <a:sy n="138" d="100"/>
        </p:scale>
        <p:origin x="11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 Richistrón INC." userId="6b029731e0022b35" providerId="LiveId" clId="{264BAD0A-09AF-4087-97B4-93BAB2D1547C}"/>
    <pc:docChg chg="undo custSel addSld delSld modSld sldOrd">
      <pc:chgData name="El Richistrón INC." userId="6b029731e0022b35" providerId="LiveId" clId="{264BAD0A-09AF-4087-97B4-93BAB2D1547C}" dt="2021-12-07T08:17:20.168" v="1076" actId="2696"/>
      <pc:docMkLst>
        <pc:docMk/>
      </pc:docMkLst>
      <pc:sldChg chg="modSp mod">
        <pc:chgData name="El Richistrón INC." userId="6b029731e0022b35" providerId="LiveId" clId="{264BAD0A-09AF-4087-97B4-93BAB2D1547C}" dt="2021-12-05T03:28:46.241" v="892" actId="20577"/>
        <pc:sldMkLst>
          <pc:docMk/>
          <pc:sldMk cId="0" sldId="258"/>
        </pc:sldMkLst>
        <pc:spChg chg="mod">
          <ac:chgData name="El Richistrón INC." userId="6b029731e0022b35" providerId="LiveId" clId="{264BAD0A-09AF-4087-97B4-93BAB2D1547C}" dt="2021-12-05T03:28:46.241" v="892" actId="20577"/>
          <ac:spMkLst>
            <pc:docMk/>
            <pc:sldMk cId="0" sldId="258"/>
            <ac:spMk id="121" creationId="{00000000-0000-0000-0000-000000000000}"/>
          </ac:spMkLst>
        </pc:spChg>
      </pc:sldChg>
      <pc:sldChg chg="modSp mod">
        <pc:chgData name="El Richistrón INC." userId="6b029731e0022b35" providerId="LiveId" clId="{264BAD0A-09AF-4087-97B4-93BAB2D1547C}" dt="2021-12-04T06:05:59.348" v="42" actId="20577"/>
        <pc:sldMkLst>
          <pc:docMk/>
          <pc:sldMk cId="0" sldId="259"/>
        </pc:sldMkLst>
        <pc:spChg chg="mod">
          <ac:chgData name="El Richistrón INC." userId="6b029731e0022b35" providerId="LiveId" clId="{264BAD0A-09AF-4087-97B4-93BAB2D1547C}" dt="2021-12-04T06:05:40.134" v="17" actId="20577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El Richistrón INC." userId="6b029731e0022b35" providerId="LiveId" clId="{264BAD0A-09AF-4087-97B4-93BAB2D1547C}" dt="2021-12-04T06:05:59.348" v="42" actId="20577"/>
          <ac:spMkLst>
            <pc:docMk/>
            <pc:sldMk cId="0" sldId="259"/>
            <ac:spMk id="129" creationId="{00000000-0000-0000-0000-000000000000}"/>
          </ac:spMkLst>
        </pc:spChg>
      </pc:sldChg>
      <pc:sldChg chg="modSp mod">
        <pc:chgData name="El Richistrón INC." userId="6b029731e0022b35" providerId="LiveId" clId="{264BAD0A-09AF-4087-97B4-93BAB2D1547C}" dt="2021-12-04T06:11:33.282" v="199" actId="20577"/>
        <pc:sldMkLst>
          <pc:docMk/>
          <pc:sldMk cId="0" sldId="260"/>
        </pc:sldMkLst>
        <pc:spChg chg="mod">
          <ac:chgData name="El Richistrón INC." userId="6b029731e0022b35" providerId="LiveId" clId="{264BAD0A-09AF-4087-97B4-93BAB2D1547C}" dt="2021-12-04T06:11:33.282" v="199" actId="20577"/>
          <ac:spMkLst>
            <pc:docMk/>
            <pc:sldMk cId="0" sldId="260"/>
            <ac:spMk id="135" creationId="{00000000-0000-0000-0000-000000000000}"/>
          </ac:spMkLst>
        </pc:spChg>
      </pc:sldChg>
      <pc:sldChg chg="modSp mod">
        <pc:chgData name="El Richistrón INC." userId="6b029731e0022b35" providerId="LiveId" clId="{264BAD0A-09AF-4087-97B4-93BAB2D1547C}" dt="2021-12-07T07:43:34.509" v="930" actId="20577"/>
        <pc:sldMkLst>
          <pc:docMk/>
          <pc:sldMk cId="0" sldId="272"/>
        </pc:sldMkLst>
        <pc:spChg chg="mod">
          <ac:chgData name="El Richistrón INC." userId="6b029731e0022b35" providerId="LiveId" clId="{264BAD0A-09AF-4087-97B4-93BAB2D1547C}" dt="2021-12-07T07:43:34.509" v="930" actId="20577"/>
          <ac:spMkLst>
            <pc:docMk/>
            <pc:sldMk cId="0" sldId="272"/>
            <ac:spMk id="232" creationId="{00000000-0000-0000-0000-000000000000}"/>
          </ac:spMkLst>
        </pc:spChg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333049182" sldId="278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932789044" sldId="286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2329425917" sldId="287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152564641" sldId="288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1874332225" sldId="289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2723624491" sldId="290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99733511" sldId="291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1645861029" sldId="292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3342319010" sldId="293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4070677076" sldId="294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3806395757" sldId="295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4109193135" sldId="296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3522832760" sldId="297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1576915718" sldId="299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1381722001" sldId="300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2478012426" sldId="302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3097522430" sldId="304"/>
        </pc:sldMkLst>
      </pc:sldChg>
      <pc:sldChg chg="modSp mod">
        <pc:chgData name="El Richistrón INC." userId="6b029731e0022b35" providerId="LiveId" clId="{264BAD0A-09AF-4087-97B4-93BAB2D1547C}" dt="2021-12-05T03:29:04.161" v="893" actId="20577"/>
        <pc:sldMkLst>
          <pc:docMk/>
          <pc:sldMk cId="1038518877" sldId="305"/>
        </pc:sldMkLst>
        <pc:spChg chg="mod">
          <ac:chgData name="El Richistrón INC." userId="6b029731e0022b35" providerId="LiveId" clId="{264BAD0A-09AF-4087-97B4-93BAB2D1547C}" dt="2021-12-05T03:29:04.161" v="893" actId="20577"/>
          <ac:spMkLst>
            <pc:docMk/>
            <pc:sldMk cId="1038518877" sldId="305"/>
            <ac:spMk id="10" creationId="{05D23871-A754-1043-8EF8-B860E3B2385D}"/>
          </ac:spMkLst>
        </pc:spChg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3368948686" sldId="306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3085402218" sldId="307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205107271" sldId="308"/>
        </pc:sldMkLst>
      </pc:sldChg>
      <pc:sldChg chg="del">
        <pc:chgData name="El Richistrón INC." userId="6b029731e0022b35" providerId="LiveId" clId="{264BAD0A-09AF-4087-97B4-93BAB2D1547C}" dt="2021-12-07T07:43:08.566" v="899" actId="2696"/>
        <pc:sldMkLst>
          <pc:docMk/>
          <pc:sldMk cId="2635836933" sldId="309"/>
        </pc:sldMkLst>
      </pc:sldChg>
      <pc:sldChg chg="modSp add mod">
        <pc:chgData name="El Richistrón INC." userId="6b029731e0022b35" providerId="LiveId" clId="{264BAD0A-09AF-4087-97B4-93BAB2D1547C}" dt="2021-12-04T06:30:30.806" v="498"/>
        <pc:sldMkLst>
          <pc:docMk/>
          <pc:sldMk cId="1693804548" sldId="310"/>
        </pc:sldMkLst>
        <pc:spChg chg="mod">
          <ac:chgData name="El Richistrón INC." userId="6b029731e0022b35" providerId="LiveId" clId="{264BAD0A-09AF-4087-97B4-93BAB2D1547C}" dt="2021-12-04T06:16:03.288" v="213" actId="20577"/>
          <ac:spMkLst>
            <pc:docMk/>
            <pc:sldMk cId="1693804548" sldId="310"/>
            <ac:spMk id="2" creationId="{0CCFC4EB-4F6C-434E-A52E-D8A935067883}"/>
          </ac:spMkLst>
        </pc:spChg>
        <pc:spChg chg="mod">
          <ac:chgData name="El Richistrón INC." userId="6b029731e0022b35" providerId="LiveId" clId="{264BAD0A-09AF-4087-97B4-93BAB2D1547C}" dt="2021-12-04T06:30:30.806" v="498"/>
          <ac:spMkLst>
            <pc:docMk/>
            <pc:sldMk cId="1693804548" sldId="310"/>
            <ac:spMk id="10" creationId="{05D23871-A754-1043-8EF8-B860E3B2385D}"/>
          </ac:spMkLst>
        </pc:spChg>
      </pc:sldChg>
      <pc:sldChg chg="modSp add mod">
        <pc:chgData name="El Richistrón INC." userId="6b029731e0022b35" providerId="LiveId" clId="{264BAD0A-09AF-4087-97B4-93BAB2D1547C}" dt="2021-12-04T06:35:46.545" v="831" actId="313"/>
        <pc:sldMkLst>
          <pc:docMk/>
          <pc:sldMk cId="2908065152" sldId="311"/>
        </pc:sldMkLst>
        <pc:spChg chg="mod">
          <ac:chgData name="El Richistrón INC." userId="6b029731e0022b35" providerId="LiveId" clId="{264BAD0A-09AF-4087-97B4-93BAB2D1547C}" dt="2021-12-04T06:35:46.545" v="831" actId="313"/>
          <ac:spMkLst>
            <pc:docMk/>
            <pc:sldMk cId="2908065152" sldId="311"/>
            <ac:spMk id="10" creationId="{05D23871-A754-1043-8EF8-B860E3B2385D}"/>
          </ac:spMkLst>
        </pc:spChg>
      </pc:sldChg>
      <pc:sldChg chg="addSp delSp modSp add mod">
        <pc:chgData name="El Richistrón INC." userId="6b029731e0022b35" providerId="LiveId" clId="{264BAD0A-09AF-4087-97B4-93BAB2D1547C}" dt="2021-12-04T07:30:38.050" v="872" actId="1037"/>
        <pc:sldMkLst>
          <pc:docMk/>
          <pc:sldMk cId="2196035604" sldId="312"/>
        </pc:sldMkLst>
        <pc:spChg chg="mod">
          <ac:chgData name="El Richistrón INC." userId="6b029731e0022b35" providerId="LiveId" clId="{264BAD0A-09AF-4087-97B4-93BAB2D1547C}" dt="2021-12-04T07:15:47.617" v="864" actId="20577"/>
          <ac:spMkLst>
            <pc:docMk/>
            <pc:sldMk cId="2196035604" sldId="312"/>
            <ac:spMk id="2" creationId="{0CCFC4EB-4F6C-434E-A52E-D8A935067883}"/>
          </ac:spMkLst>
        </pc:spChg>
        <pc:spChg chg="del mod">
          <ac:chgData name="El Richistrón INC." userId="6b029731e0022b35" providerId="LiveId" clId="{264BAD0A-09AF-4087-97B4-93BAB2D1547C}" dt="2021-12-04T07:25:53.396" v="870" actId="478"/>
          <ac:spMkLst>
            <pc:docMk/>
            <pc:sldMk cId="2196035604" sldId="312"/>
            <ac:spMk id="10" creationId="{05D23871-A754-1043-8EF8-B860E3B2385D}"/>
          </ac:spMkLst>
        </pc:spChg>
        <pc:picChg chg="add mod">
          <ac:chgData name="El Richistrón INC." userId="6b029731e0022b35" providerId="LiveId" clId="{264BAD0A-09AF-4087-97B4-93BAB2D1547C}" dt="2021-12-04T07:30:38.050" v="872" actId="1037"/>
          <ac:picMkLst>
            <pc:docMk/>
            <pc:sldMk cId="2196035604" sldId="312"/>
            <ac:picMk id="5" creationId="{6E2F6B6E-3624-4FB7-A318-455738D91A35}"/>
          </ac:picMkLst>
        </pc:picChg>
      </pc:sldChg>
      <pc:sldChg chg="modSp add del mod">
        <pc:chgData name="El Richistrón INC." userId="6b029731e0022b35" providerId="LiveId" clId="{264BAD0A-09AF-4087-97B4-93BAB2D1547C}" dt="2021-12-04T07:15:24.604" v="856" actId="47"/>
        <pc:sldMkLst>
          <pc:docMk/>
          <pc:sldMk cId="3700446392" sldId="312"/>
        </pc:sldMkLst>
        <pc:spChg chg="mod">
          <ac:chgData name="El Richistrón INC." userId="6b029731e0022b35" providerId="LiveId" clId="{264BAD0A-09AF-4087-97B4-93BAB2D1547C}" dt="2021-12-04T06:45:17.340" v="855" actId="20577"/>
          <ac:spMkLst>
            <pc:docMk/>
            <pc:sldMk cId="3700446392" sldId="312"/>
            <ac:spMk id="10" creationId="{05D23871-A754-1043-8EF8-B860E3B2385D}"/>
          </ac:spMkLst>
        </pc:spChg>
      </pc:sldChg>
      <pc:sldChg chg="addSp delSp modSp add mod">
        <pc:chgData name="El Richistrón INC." userId="6b029731e0022b35" providerId="LiveId" clId="{264BAD0A-09AF-4087-97B4-93BAB2D1547C}" dt="2021-12-07T07:42:14.779" v="897" actId="1076"/>
        <pc:sldMkLst>
          <pc:docMk/>
          <pc:sldMk cId="726798801" sldId="313"/>
        </pc:sldMkLst>
        <pc:picChg chg="del">
          <ac:chgData name="El Richistrón INC." userId="6b029731e0022b35" providerId="LiveId" clId="{264BAD0A-09AF-4087-97B4-93BAB2D1547C}" dt="2021-12-07T07:41:14.252" v="895" actId="478"/>
          <ac:picMkLst>
            <pc:docMk/>
            <pc:sldMk cId="726798801" sldId="313"/>
            <ac:picMk id="5" creationId="{6E2F6B6E-3624-4FB7-A318-455738D91A35}"/>
          </ac:picMkLst>
        </pc:picChg>
        <pc:picChg chg="add mod">
          <ac:chgData name="El Richistrón INC." userId="6b029731e0022b35" providerId="LiveId" clId="{264BAD0A-09AF-4087-97B4-93BAB2D1547C}" dt="2021-12-07T07:42:14.779" v="897" actId="1076"/>
          <ac:picMkLst>
            <pc:docMk/>
            <pc:sldMk cId="726798801" sldId="313"/>
            <ac:picMk id="6" creationId="{752995E3-4D19-4143-B039-F15DD4B8B4A6}"/>
          </ac:picMkLst>
        </pc:picChg>
      </pc:sldChg>
      <pc:sldChg chg="addSp delSp modSp add mod">
        <pc:chgData name="El Richistrón INC." userId="6b029731e0022b35" providerId="LiveId" clId="{264BAD0A-09AF-4087-97B4-93BAB2D1547C}" dt="2021-12-07T07:45:07.856" v="933" actId="1076"/>
        <pc:sldMkLst>
          <pc:docMk/>
          <pc:sldMk cId="1250432870" sldId="314"/>
        </pc:sldMkLst>
        <pc:picChg chg="add mod">
          <ac:chgData name="El Richistrón INC." userId="6b029731e0022b35" providerId="LiveId" clId="{264BAD0A-09AF-4087-97B4-93BAB2D1547C}" dt="2021-12-07T07:45:07.856" v="933" actId="1076"/>
          <ac:picMkLst>
            <pc:docMk/>
            <pc:sldMk cId="1250432870" sldId="314"/>
            <ac:picMk id="5" creationId="{4C6DD80F-996E-4E83-B48F-8478368CA8A1}"/>
          </ac:picMkLst>
        </pc:picChg>
        <pc:picChg chg="del">
          <ac:chgData name="El Richistrón INC." userId="6b029731e0022b35" providerId="LiveId" clId="{264BAD0A-09AF-4087-97B4-93BAB2D1547C}" dt="2021-12-07T07:44:15.721" v="931" actId="478"/>
          <ac:picMkLst>
            <pc:docMk/>
            <pc:sldMk cId="1250432870" sldId="314"/>
            <ac:picMk id="6" creationId="{752995E3-4D19-4143-B039-F15DD4B8B4A6}"/>
          </ac:picMkLst>
        </pc:picChg>
      </pc:sldChg>
      <pc:sldChg chg="addSp delSp modSp add mod">
        <pc:chgData name="El Richistrón INC." userId="6b029731e0022b35" providerId="LiveId" clId="{264BAD0A-09AF-4087-97B4-93BAB2D1547C}" dt="2021-12-07T07:46:11.749" v="956" actId="1076"/>
        <pc:sldMkLst>
          <pc:docMk/>
          <pc:sldMk cId="1114141562" sldId="315"/>
        </pc:sldMkLst>
        <pc:picChg chg="del">
          <ac:chgData name="El Richistrón INC." userId="6b029731e0022b35" providerId="LiveId" clId="{264BAD0A-09AF-4087-97B4-93BAB2D1547C}" dt="2021-12-07T07:45:20.915" v="935" actId="478"/>
          <ac:picMkLst>
            <pc:docMk/>
            <pc:sldMk cId="1114141562" sldId="315"/>
            <ac:picMk id="5" creationId="{4C6DD80F-996E-4E83-B48F-8478368CA8A1}"/>
          </ac:picMkLst>
        </pc:picChg>
        <pc:picChg chg="add mod">
          <ac:chgData name="El Richistrón INC." userId="6b029731e0022b35" providerId="LiveId" clId="{264BAD0A-09AF-4087-97B4-93BAB2D1547C}" dt="2021-12-07T07:46:11.749" v="956" actId="1076"/>
          <ac:picMkLst>
            <pc:docMk/>
            <pc:sldMk cId="1114141562" sldId="315"/>
            <ac:picMk id="6" creationId="{C59B248C-8707-4C0A-9B33-3CF1ED40A758}"/>
          </ac:picMkLst>
        </pc:picChg>
      </pc:sldChg>
      <pc:sldChg chg="addSp modSp add mod">
        <pc:chgData name="El Richistrón INC." userId="6b029731e0022b35" providerId="LiveId" clId="{264BAD0A-09AF-4087-97B4-93BAB2D1547C}" dt="2021-12-07T07:47:15.074" v="958" actId="1076"/>
        <pc:sldMkLst>
          <pc:docMk/>
          <pc:sldMk cId="3968955670" sldId="316"/>
        </pc:sldMkLst>
        <pc:picChg chg="add mod">
          <ac:chgData name="El Richistrón INC." userId="6b029731e0022b35" providerId="LiveId" clId="{264BAD0A-09AF-4087-97B4-93BAB2D1547C}" dt="2021-12-07T07:47:15.074" v="958" actId="1076"/>
          <ac:picMkLst>
            <pc:docMk/>
            <pc:sldMk cId="3968955670" sldId="316"/>
            <ac:picMk id="5" creationId="{B9DD439D-6096-4640-906B-EA27EE5A297C}"/>
          </ac:picMkLst>
        </pc:picChg>
      </pc:sldChg>
      <pc:sldChg chg="addSp modSp add mod">
        <pc:chgData name="El Richistrón INC." userId="6b029731e0022b35" providerId="LiveId" clId="{264BAD0A-09AF-4087-97B4-93BAB2D1547C}" dt="2021-12-07T07:48:10.438" v="963" actId="1076"/>
        <pc:sldMkLst>
          <pc:docMk/>
          <pc:sldMk cId="251476240" sldId="317"/>
        </pc:sldMkLst>
        <pc:picChg chg="add mod">
          <ac:chgData name="El Richistrón INC." userId="6b029731e0022b35" providerId="LiveId" clId="{264BAD0A-09AF-4087-97B4-93BAB2D1547C}" dt="2021-12-07T07:48:10.438" v="963" actId="1076"/>
          <ac:picMkLst>
            <pc:docMk/>
            <pc:sldMk cId="251476240" sldId="317"/>
            <ac:picMk id="5" creationId="{EF05B7E2-E8DF-45EC-9E34-08E105866909}"/>
          </ac:picMkLst>
        </pc:picChg>
      </pc:sldChg>
      <pc:sldChg chg="addSp modSp add mod">
        <pc:chgData name="El Richistrón INC." userId="6b029731e0022b35" providerId="LiveId" clId="{264BAD0A-09AF-4087-97B4-93BAB2D1547C}" dt="2021-12-07T07:48:49.250" v="967" actId="1076"/>
        <pc:sldMkLst>
          <pc:docMk/>
          <pc:sldMk cId="1528328636" sldId="318"/>
        </pc:sldMkLst>
        <pc:picChg chg="add mod">
          <ac:chgData name="El Richistrón INC." userId="6b029731e0022b35" providerId="LiveId" clId="{264BAD0A-09AF-4087-97B4-93BAB2D1547C}" dt="2021-12-07T07:48:49.250" v="967" actId="1076"/>
          <ac:picMkLst>
            <pc:docMk/>
            <pc:sldMk cId="1528328636" sldId="318"/>
            <ac:picMk id="5" creationId="{C18B9085-9C3C-4BFE-9AA6-B7249231D932}"/>
          </ac:picMkLst>
        </pc:picChg>
      </pc:sldChg>
      <pc:sldChg chg="addSp modSp add mod">
        <pc:chgData name="El Richistrón INC." userId="6b029731e0022b35" providerId="LiveId" clId="{264BAD0A-09AF-4087-97B4-93BAB2D1547C}" dt="2021-12-07T07:49:33.318" v="971" actId="1076"/>
        <pc:sldMkLst>
          <pc:docMk/>
          <pc:sldMk cId="110405914" sldId="319"/>
        </pc:sldMkLst>
        <pc:picChg chg="add mod">
          <ac:chgData name="El Richistrón INC." userId="6b029731e0022b35" providerId="LiveId" clId="{264BAD0A-09AF-4087-97B4-93BAB2D1547C}" dt="2021-12-07T07:49:33.318" v="971" actId="1076"/>
          <ac:picMkLst>
            <pc:docMk/>
            <pc:sldMk cId="110405914" sldId="319"/>
            <ac:picMk id="5" creationId="{B9407085-44F7-49C8-A193-A4B6FA39E27F}"/>
          </ac:picMkLst>
        </pc:picChg>
      </pc:sldChg>
      <pc:sldChg chg="addSp modSp add mod">
        <pc:chgData name="El Richistrón INC." userId="6b029731e0022b35" providerId="LiveId" clId="{264BAD0A-09AF-4087-97B4-93BAB2D1547C}" dt="2021-12-07T07:51:10.150" v="975" actId="1076"/>
        <pc:sldMkLst>
          <pc:docMk/>
          <pc:sldMk cId="2138881488" sldId="320"/>
        </pc:sldMkLst>
        <pc:picChg chg="add mod">
          <ac:chgData name="El Richistrón INC." userId="6b029731e0022b35" providerId="LiveId" clId="{264BAD0A-09AF-4087-97B4-93BAB2D1547C}" dt="2021-12-07T07:51:10.150" v="975" actId="1076"/>
          <ac:picMkLst>
            <pc:docMk/>
            <pc:sldMk cId="2138881488" sldId="320"/>
            <ac:picMk id="5" creationId="{57399C5D-D7E5-4C5A-B995-E6ACAE0F8292}"/>
          </ac:picMkLst>
        </pc:picChg>
      </pc:sldChg>
      <pc:sldChg chg="addSp modSp add mod">
        <pc:chgData name="El Richistrón INC." userId="6b029731e0022b35" providerId="LiveId" clId="{264BAD0A-09AF-4087-97B4-93BAB2D1547C}" dt="2021-12-07T07:52:44.968" v="982" actId="1076"/>
        <pc:sldMkLst>
          <pc:docMk/>
          <pc:sldMk cId="2810726090" sldId="321"/>
        </pc:sldMkLst>
        <pc:picChg chg="add mod">
          <ac:chgData name="El Richistrón INC." userId="6b029731e0022b35" providerId="LiveId" clId="{264BAD0A-09AF-4087-97B4-93BAB2D1547C}" dt="2021-12-07T07:52:44.968" v="982" actId="1076"/>
          <ac:picMkLst>
            <pc:docMk/>
            <pc:sldMk cId="2810726090" sldId="321"/>
            <ac:picMk id="5" creationId="{C1806BBD-310B-40CF-B991-DF87101E321A}"/>
          </ac:picMkLst>
        </pc:picChg>
      </pc:sldChg>
      <pc:sldChg chg="addSp modSp add mod">
        <pc:chgData name="El Richistrón INC." userId="6b029731e0022b35" providerId="LiveId" clId="{264BAD0A-09AF-4087-97B4-93BAB2D1547C}" dt="2021-12-07T07:53:55.835" v="984" actId="1076"/>
        <pc:sldMkLst>
          <pc:docMk/>
          <pc:sldMk cId="1169998135" sldId="322"/>
        </pc:sldMkLst>
        <pc:picChg chg="add mod">
          <ac:chgData name="El Richistrón INC." userId="6b029731e0022b35" providerId="LiveId" clId="{264BAD0A-09AF-4087-97B4-93BAB2D1547C}" dt="2021-12-07T07:53:55.835" v="984" actId="1076"/>
          <ac:picMkLst>
            <pc:docMk/>
            <pc:sldMk cId="1169998135" sldId="322"/>
            <ac:picMk id="5" creationId="{70CFC868-5BCD-4693-8219-58F1AB4F5BAB}"/>
          </ac:picMkLst>
        </pc:picChg>
      </pc:sldChg>
      <pc:sldChg chg="addSp modSp add mod">
        <pc:chgData name="El Richistrón INC." userId="6b029731e0022b35" providerId="LiveId" clId="{264BAD0A-09AF-4087-97B4-93BAB2D1547C}" dt="2021-12-07T07:54:45.884" v="988" actId="14100"/>
        <pc:sldMkLst>
          <pc:docMk/>
          <pc:sldMk cId="3898525481" sldId="323"/>
        </pc:sldMkLst>
        <pc:picChg chg="add mod">
          <ac:chgData name="El Richistrón INC." userId="6b029731e0022b35" providerId="LiveId" clId="{264BAD0A-09AF-4087-97B4-93BAB2D1547C}" dt="2021-12-07T07:54:45.884" v="988" actId="14100"/>
          <ac:picMkLst>
            <pc:docMk/>
            <pc:sldMk cId="3898525481" sldId="323"/>
            <ac:picMk id="5" creationId="{E8D22238-AEC0-4425-B8BA-62789992F434}"/>
          </ac:picMkLst>
        </pc:picChg>
      </pc:sldChg>
      <pc:sldChg chg="addSp modSp add mod ord">
        <pc:chgData name="El Richistrón INC." userId="6b029731e0022b35" providerId="LiveId" clId="{264BAD0A-09AF-4087-97B4-93BAB2D1547C}" dt="2021-12-07T07:52:06.055" v="979"/>
        <pc:sldMkLst>
          <pc:docMk/>
          <pc:sldMk cId="1726966998" sldId="324"/>
        </pc:sldMkLst>
        <pc:picChg chg="add mod">
          <ac:chgData name="El Richistrón INC." userId="6b029731e0022b35" providerId="LiveId" clId="{264BAD0A-09AF-4087-97B4-93BAB2D1547C}" dt="2021-12-07T07:51:47.590" v="977" actId="1076"/>
          <ac:picMkLst>
            <pc:docMk/>
            <pc:sldMk cId="1726966998" sldId="324"/>
            <ac:picMk id="5" creationId="{B7538FED-2EB9-4673-A163-D5CB93FC261E}"/>
          </ac:picMkLst>
        </pc:picChg>
      </pc:sldChg>
      <pc:sldChg chg="addSp modSp add mod">
        <pc:chgData name="El Richistrón INC." userId="6b029731e0022b35" providerId="LiveId" clId="{264BAD0A-09AF-4087-97B4-93BAB2D1547C}" dt="2021-12-07T07:57:30.056" v="1001" actId="1076"/>
        <pc:sldMkLst>
          <pc:docMk/>
          <pc:sldMk cId="4015242849" sldId="325"/>
        </pc:sldMkLst>
        <pc:picChg chg="add mod">
          <ac:chgData name="El Richistrón INC." userId="6b029731e0022b35" providerId="LiveId" clId="{264BAD0A-09AF-4087-97B4-93BAB2D1547C}" dt="2021-12-07T07:57:30.056" v="1001" actId="1076"/>
          <ac:picMkLst>
            <pc:docMk/>
            <pc:sldMk cId="4015242849" sldId="325"/>
            <ac:picMk id="5" creationId="{DC5585DA-AD4C-4A9A-B9A4-72907A2D69DF}"/>
          </ac:picMkLst>
        </pc:picChg>
      </pc:sldChg>
      <pc:sldChg chg="addSp modSp add mod">
        <pc:chgData name="El Richistrón INC." userId="6b029731e0022b35" providerId="LiveId" clId="{264BAD0A-09AF-4087-97B4-93BAB2D1547C}" dt="2021-12-07T07:58:14.873" v="1003" actId="1076"/>
        <pc:sldMkLst>
          <pc:docMk/>
          <pc:sldMk cId="1730226782" sldId="326"/>
        </pc:sldMkLst>
        <pc:picChg chg="add mod">
          <ac:chgData name="El Richistrón INC." userId="6b029731e0022b35" providerId="LiveId" clId="{264BAD0A-09AF-4087-97B4-93BAB2D1547C}" dt="2021-12-07T07:58:14.873" v="1003" actId="1076"/>
          <ac:picMkLst>
            <pc:docMk/>
            <pc:sldMk cId="1730226782" sldId="326"/>
            <ac:picMk id="5" creationId="{8DE60F8A-E6D5-4AC8-AF30-BAA6B9FA6564}"/>
          </ac:picMkLst>
        </pc:picChg>
      </pc:sldChg>
      <pc:sldChg chg="addSp modSp add mod ord">
        <pc:chgData name="El Richistrón INC." userId="6b029731e0022b35" providerId="LiveId" clId="{264BAD0A-09AF-4087-97B4-93BAB2D1547C}" dt="2021-12-07T07:57:13.123" v="995"/>
        <pc:sldMkLst>
          <pc:docMk/>
          <pc:sldMk cId="3875701689" sldId="327"/>
        </pc:sldMkLst>
        <pc:picChg chg="add mod">
          <ac:chgData name="El Richistrón INC." userId="6b029731e0022b35" providerId="LiveId" clId="{264BAD0A-09AF-4087-97B4-93BAB2D1547C}" dt="2021-12-07T07:56:13.513" v="993" actId="1076"/>
          <ac:picMkLst>
            <pc:docMk/>
            <pc:sldMk cId="3875701689" sldId="327"/>
            <ac:picMk id="5" creationId="{F0E9B6F6-5B5E-4F61-A95A-D87DF2FE0518}"/>
          </ac:picMkLst>
        </pc:picChg>
      </pc:sldChg>
      <pc:sldChg chg="addSp modSp add mod">
        <pc:chgData name="El Richistrón INC." userId="6b029731e0022b35" providerId="LiveId" clId="{264BAD0A-09AF-4087-97B4-93BAB2D1547C}" dt="2021-12-07T08:12:09.574" v="1039" actId="20577"/>
        <pc:sldMkLst>
          <pc:docMk/>
          <pc:sldMk cId="1784299344" sldId="328"/>
        </pc:sldMkLst>
        <pc:spChg chg="mod">
          <ac:chgData name="El Richistrón INC." userId="6b029731e0022b35" providerId="LiveId" clId="{264BAD0A-09AF-4087-97B4-93BAB2D1547C}" dt="2021-12-07T08:12:09.574" v="1039" actId="20577"/>
          <ac:spMkLst>
            <pc:docMk/>
            <pc:sldMk cId="1784299344" sldId="328"/>
            <ac:spMk id="2" creationId="{0CCFC4EB-4F6C-434E-A52E-D8A935067883}"/>
          </ac:spMkLst>
        </pc:spChg>
        <pc:picChg chg="add mod">
          <ac:chgData name="El Richistrón INC." userId="6b029731e0022b35" providerId="LiveId" clId="{264BAD0A-09AF-4087-97B4-93BAB2D1547C}" dt="2021-12-07T08:12:03.613" v="1027" actId="1076"/>
          <ac:picMkLst>
            <pc:docMk/>
            <pc:sldMk cId="1784299344" sldId="328"/>
            <ac:picMk id="1026" creationId="{C0B83F3F-E520-4E75-9D35-C39725A91D37}"/>
          </ac:picMkLst>
        </pc:picChg>
      </pc:sldChg>
      <pc:sldChg chg="addSp modSp add mod">
        <pc:chgData name="El Richistrón INC." userId="6b029731e0022b35" providerId="LiveId" clId="{264BAD0A-09AF-4087-97B4-93BAB2D1547C}" dt="2021-12-07T08:15:31.564" v="1071" actId="20577"/>
        <pc:sldMkLst>
          <pc:docMk/>
          <pc:sldMk cId="1670031655" sldId="329"/>
        </pc:sldMkLst>
        <pc:spChg chg="mod">
          <ac:chgData name="El Richistrón INC." userId="6b029731e0022b35" providerId="LiveId" clId="{264BAD0A-09AF-4087-97B4-93BAB2D1547C}" dt="2021-12-07T08:15:31.564" v="1071" actId="20577"/>
          <ac:spMkLst>
            <pc:docMk/>
            <pc:sldMk cId="1670031655" sldId="329"/>
            <ac:spMk id="2" creationId="{0CCFC4EB-4F6C-434E-A52E-D8A935067883}"/>
          </ac:spMkLst>
        </pc:spChg>
        <pc:picChg chg="add mod">
          <ac:chgData name="El Richistrón INC." userId="6b029731e0022b35" providerId="LiveId" clId="{264BAD0A-09AF-4087-97B4-93BAB2D1547C}" dt="2021-12-07T08:15:07.179" v="1043" actId="1076"/>
          <ac:picMkLst>
            <pc:docMk/>
            <pc:sldMk cId="1670031655" sldId="329"/>
            <ac:picMk id="2050" creationId="{5CB850B0-EF4D-4C09-9347-73521B00A4CF}"/>
          </ac:picMkLst>
        </pc:picChg>
      </pc:sldChg>
      <pc:sldChg chg="addSp modSp add mod">
        <pc:chgData name="El Richistrón INC." userId="6b029731e0022b35" providerId="LiveId" clId="{264BAD0A-09AF-4087-97B4-93BAB2D1547C}" dt="2021-12-07T08:16:52.721" v="1075"/>
        <pc:sldMkLst>
          <pc:docMk/>
          <pc:sldMk cId="1033545740" sldId="330"/>
        </pc:sldMkLst>
        <pc:spChg chg="mod">
          <ac:chgData name="El Richistrón INC." userId="6b029731e0022b35" providerId="LiveId" clId="{264BAD0A-09AF-4087-97B4-93BAB2D1547C}" dt="2021-12-07T08:16:52.721" v="1075"/>
          <ac:spMkLst>
            <pc:docMk/>
            <pc:sldMk cId="1033545740" sldId="330"/>
            <ac:spMk id="2" creationId="{0CCFC4EB-4F6C-434E-A52E-D8A935067883}"/>
          </ac:spMkLst>
        </pc:spChg>
        <pc:picChg chg="add mod">
          <ac:chgData name="El Richistrón INC." userId="6b029731e0022b35" providerId="LiveId" clId="{264BAD0A-09AF-4087-97B4-93BAB2D1547C}" dt="2021-12-07T08:16:44.047" v="1074" actId="1076"/>
          <ac:picMkLst>
            <pc:docMk/>
            <pc:sldMk cId="1033545740" sldId="330"/>
            <ac:picMk id="3074" creationId="{897E07B2-B7CD-4D44-8D39-B95A6CD033B0}"/>
          </ac:picMkLst>
        </pc:picChg>
      </pc:sldChg>
      <pc:sldChg chg="add del">
        <pc:chgData name="El Richistrón INC." userId="6b029731e0022b35" providerId="LiveId" clId="{264BAD0A-09AF-4087-97B4-93BAB2D1547C}" dt="2021-12-07T08:17:20.168" v="1076" actId="2696"/>
        <pc:sldMkLst>
          <pc:docMk/>
          <pc:sldMk cId="4102854426" sldId="331"/>
        </pc:sldMkLst>
      </pc:sldChg>
      <pc:sldChg chg="add del">
        <pc:chgData name="El Richistrón INC." userId="6b029731e0022b35" providerId="LiveId" clId="{264BAD0A-09AF-4087-97B4-93BAB2D1547C}" dt="2021-12-07T08:17:20.168" v="1076" actId="2696"/>
        <pc:sldMkLst>
          <pc:docMk/>
          <pc:sldMk cId="2742658432" sldId="332"/>
        </pc:sldMkLst>
      </pc:sldChg>
      <pc:sldChg chg="add del">
        <pc:chgData name="El Richistrón INC." userId="6b029731e0022b35" providerId="LiveId" clId="{264BAD0A-09AF-4087-97B4-93BAB2D1547C}" dt="2021-12-07T08:17:20.168" v="1076" actId="2696"/>
        <pc:sldMkLst>
          <pc:docMk/>
          <pc:sldMk cId="3506628246" sldId="333"/>
        </pc:sldMkLst>
      </pc:sldChg>
      <pc:sldChg chg="add del">
        <pc:chgData name="El Richistrón INC." userId="6b029731e0022b35" providerId="LiveId" clId="{264BAD0A-09AF-4087-97B4-93BAB2D1547C}" dt="2021-12-07T08:17:20.168" v="1076" actId="2696"/>
        <pc:sldMkLst>
          <pc:docMk/>
          <pc:sldMk cId="250943485" sldId="334"/>
        </pc:sldMkLst>
      </pc:sldChg>
    </pc:docChg>
  </pc:docChgLst>
  <pc:docChgLst>
    <pc:chgData name="El Richistrón INC." userId="6b029731e0022b35" providerId="LiveId" clId="{F1F11672-940E-4F77-B2E7-4ED14D81E099}"/>
    <pc:docChg chg="undo redo custSel addSld delSld modSld sldOrd">
      <pc:chgData name="El Richistrón INC." userId="6b029731e0022b35" providerId="LiveId" clId="{F1F11672-940E-4F77-B2E7-4ED14D81E099}" dt="2022-01-12T05:37:54.640" v="1247" actId="20577"/>
      <pc:docMkLst>
        <pc:docMk/>
      </pc:docMkLst>
      <pc:sldChg chg="modSp mod">
        <pc:chgData name="El Richistrón INC." userId="6b029731e0022b35" providerId="LiveId" clId="{F1F11672-940E-4F77-B2E7-4ED14D81E099}" dt="2022-01-10T01:56:07.949" v="38" actId="20577"/>
        <pc:sldMkLst>
          <pc:docMk/>
          <pc:sldMk cId="0" sldId="259"/>
        </pc:sldMkLst>
        <pc:spChg chg="mod">
          <ac:chgData name="El Richistrón INC." userId="6b029731e0022b35" providerId="LiveId" clId="{F1F11672-940E-4F77-B2E7-4ED14D81E099}" dt="2022-01-09T22:49:58.241" v="6" actId="20577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El Richistrón INC." userId="6b029731e0022b35" providerId="LiveId" clId="{F1F11672-940E-4F77-B2E7-4ED14D81E099}" dt="2022-01-10T01:56:07.949" v="38" actId="20577"/>
          <ac:spMkLst>
            <pc:docMk/>
            <pc:sldMk cId="0" sldId="259"/>
            <ac:spMk id="129" creationId="{00000000-0000-0000-0000-000000000000}"/>
          </ac:spMkLst>
        </pc:spChg>
      </pc:sldChg>
      <pc:sldChg chg="del ord">
        <pc:chgData name="El Richistrón INC." userId="6b029731e0022b35" providerId="LiveId" clId="{F1F11672-940E-4F77-B2E7-4ED14D81E099}" dt="2022-01-10T02:11:09.366" v="174" actId="2696"/>
        <pc:sldMkLst>
          <pc:docMk/>
          <pc:sldMk cId="0" sldId="260"/>
        </pc:sldMkLst>
      </pc:sldChg>
      <pc:sldChg chg="modSp mod modTransition">
        <pc:chgData name="El Richistrón INC." userId="6b029731e0022b35" providerId="LiveId" clId="{F1F11672-940E-4F77-B2E7-4ED14D81E099}" dt="2022-01-10T02:10:35.602" v="171"/>
        <pc:sldMkLst>
          <pc:docMk/>
          <pc:sldMk cId="1038518877" sldId="305"/>
        </pc:sldMkLst>
        <pc:spChg chg="mod">
          <ac:chgData name="El Richistrón INC." userId="6b029731e0022b35" providerId="LiveId" clId="{F1F11672-940E-4F77-B2E7-4ED14D81E099}" dt="2022-01-10T02:05:05.275" v="77" actId="20577"/>
          <ac:spMkLst>
            <pc:docMk/>
            <pc:sldMk cId="1038518877" sldId="305"/>
            <ac:spMk id="2" creationId="{0CCFC4EB-4F6C-434E-A52E-D8A935067883}"/>
          </ac:spMkLst>
        </pc:spChg>
        <pc:spChg chg="mod">
          <ac:chgData name="El Richistrón INC." userId="6b029731e0022b35" providerId="LiveId" clId="{F1F11672-940E-4F77-B2E7-4ED14D81E099}" dt="2022-01-10T02:08:08.842" v="169" actId="20577"/>
          <ac:spMkLst>
            <pc:docMk/>
            <pc:sldMk cId="1038518877" sldId="305"/>
            <ac:spMk id="10" creationId="{05D23871-A754-1043-8EF8-B860E3B2385D}"/>
          </ac:spMkLst>
        </pc:spChg>
      </pc:sldChg>
      <pc:sldChg chg="addSp delSp modSp mod">
        <pc:chgData name="El Richistrón INC." userId="6b029731e0022b35" providerId="LiveId" clId="{F1F11672-940E-4F77-B2E7-4ED14D81E099}" dt="2022-01-10T02:19:14.887" v="282" actId="20577"/>
        <pc:sldMkLst>
          <pc:docMk/>
          <pc:sldMk cId="1693804548" sldId="310"/>
        </pc:sldMkLst>
        <pc:spChg chg="mod">
          <ac:chgData name="El Richistrón INC." userId="6b029731e0022b35" providerId="LiveId" clId="{F1F11672-940E-4F77-B2E7-4ED14D81E099}" dt="2022-01-10T02:16:20.618" v="216" actId="20577"/>
          <ac:spMkLst>
            <pc:docMk/>
            <pc:sldMk cId="1693804548" sldId="310"/>
            <ac:spMk id="2" creationId="{0CCFC4EB-4F6C-434E-A52E-D8A935067883}"/>
          </ac:spMkLst>
        </pc:spChg>
        <pc:spChg chg="add del mod">
          <ac:chgData name="El Richistrón INC." userId="6b029731e0022b35" providerId="LiveId" clId="{F1F11672-940E-4F77-B2E7-4ED14D81E099}" dt="2022-01-10T02:17:32.103" v="253"/>
          <ac:spMkLst>
            <pc:docMk/>
            <pc:sldMk cId="1693804548" sldId="310"/>
            <ac:spMk id="5" creationId="{A7B66771-7D16-4397-A13D-DC33E82DA3EC}"/>
          </ac:spMkLst>
        </pc:spChg>
        <pc:spChg chg="add del mod">
          <ac:chgData name="El Richistrón INC." userId="6b029731e0022b35" providerId="LiveId" clId="{F1F11672-940E-4F77-B2E7-4ED14D81E099}" dt="2022-01-10T02:17:36.720" v="255"/>
          <ac:spMkLst>
            <pc:docMk/>
            <pc:sldMk cId="1693804548" sldId="310"/>
            <ac:spMk id="7" creationId="{9EA1B448-AE01-4AF7-9FB9-B6D4E6E77F51}"/>
          </ac:spMkLst>
        </pc:spChg>
        <pc:spChg chg="mod">
          <ac:chgData name="El Richistrón INC." userId="6b029731e0022b35" providerId="LiveId" clId="{F1F11672-940E-4F77-B2E7-4ED14D81E099}" dt="2022-01-10T02:19:14.887" v="282" actId="20577"/>
          <ac:spMkLst>
            <pc:docMk/>
            <pc:sldMk cId="1693804548" sldId="310"/>
            <ac:spMk id="10" creationId="{05D23871-A754-1043-8EF8-B860E3B2385D}"/>
          </ac:spMkLst>
        </pc:spChg>
        <pc:graphicFrameChg chg="add del mod">
          <ac:chgData name="El Richistrón INC." userId="6b029731e0022b35" providerId="LiveId" clId="{F1F11672-940E-4F77-B2E7-4ED14D81E099}" dt="2022-01-10T02:17:32.103" v="253"/>
          <ac:graphicFrameMkLst>
            <pc:docMk/>
            <pc:sldMk cId="1693804548" sldId="310"/>
            <ac:graphicFrameMk id="3" creationId="{F1A9A596-DD2D-4B46-A3E0-AC4DE449B878}"/>
          </ac:graphicFrameMkLst>
        </pc:graphicFrameChg>
        <pc:graphicFrameChg chg="add del mod">
          <ac:chgData name="El Richistrón INC." userId="6b029731e0022b35" providerId="LiveId" clId="{F1F11672-940E-4F77-B2E7-4ED14D81E099}" dt="2022-01-10T02:17:36.720" v="255"/>
          <ac:graphicFrameMkLst>
            <pc:docMk/>
            <pc:sldMk cId="1693804548" sldId="310"/>
            <ac:graphicFrameMk id="6" creationId="{3D5048D3-0287-4BD9-8E69-A628467EB616}"/>
          </ac:graphicFrameMkLst>
        </pc:graphicFrameChg>
      </pc:sldChg>
      <pc:sldChg chg="del">
        <pc:chgData name="El Richistrón INC." userId="6b029731e0022b35" providerId="LiveId" clId="{F1F11672-940E-4F77-B2E7-4ED14D81E099}" dt="2022-01-10T02:16:34.197" v="217" actId="2696"/>
        <pc:sldMkLst>
          <pc:docMk/>
          <pc:sldMk cId="2908065152" sldId="311"/>
        </pc:sldMkLst>
      </pc:sldChg>
      <pc:sldChg chg="del">
        <pc:chgData name="El Richistrón INC." userId="6b029731e0022b35" providerId="LiveId" clId="{F1F11672-940E-4F77-B2E7-4ED14D81E099}" dt="2022-01-10T02:19:43.267" v="284" actId="2696"/>
        <pc:sldMkLst>
          <pc:docMk/>
          <pc:sldMk cId="2196035604" sldId="312"/>
        </pc:sldMkLst>
      </pc:sldChg>
      <pc:sldChg chg="del">
        <pc:chgData name="El Richistrón INC." userId="6b029731e0022b35" providerId="LiveId" clId="{F1F11672-940E-4F77-B2E7-4ED14D81E099}" dt="2022-01-10T02:19:43.267" v="284" actId="2696"/>
        <pc:sldMkLst>
          <pc:docMk/>
          <pc:sldMk cId="726798801" sldId="313"/>
        </pc:sldMkLst>
      </pc:sldChg>
      <pc:sldChg chg="del">
        <pc:chgData name="El Richistrón INC." userId="6b029731e0022b35" providerId="LiveId" clId="{F1F11672-940E-4F77-B2E7-4ED14D81E099}" dt="2022-01-10T02:19:43.267" v="284" actId="2696"/>
        <pc:sldMkLst>
          <pc:docMk/>
          <pc:sldMk cId="1250432870" sldId="314"/>
        </pc:sldMkLst>
      </pc:sldChg>
      <pc:sldChg chg="del">
        <pc:chgData name="El Richistrón INC." userId="6b029731e0022b35" providerId="LiveId" clId="{F1F11672-940E-4F77-B2E7-4ED14D81E099}" dt="2022-01-10T02:19:43.267" v="284" actId="2696"/>
        <pc:sldMkLst>
          <pc:docMk/>
          <pc:sldMk cId="1114141562" sldId="315"/>
        </pc:sldMkLst>
      </pc:sldChg>
      <pc:sldChg chg="del">
        <pc:chgData name="El Richistrón INC." userId="6b029731e0022b35" providerId="LiveId" clId="{F1F11672-940E-4F77-B2E7-4ED14D81E099}" dt="2022-01-10T02:19:43.267" v="284" actId="2696"/>
        <pc:sldMkLst>
          <pc:docMk/>
          <pc:sldMk cId="3968955670" sldId="316"/>
        </pc:sldMkLst>
      </pc:sldChg>
      <pc:sldChg chg="del">
        <pc:chgData name="El Richistrón INC." userId="6b029731e0022b35" providerId="LiveId" clId="{F1F11672-940E-4F77-B2E7-4ED14D81E099}" dt="2022-01-10T02:19:43.267" v="284" actId="2696"/>
        <pc:sldMkLst>
          <pc:docMk/>
          <pc:sldMk cId="251476240" sldId="317"/>
        </pc:sldMkLst>
      </pc:sldChg>
      <pc:sldChg chg="del">
        <pc:chgData name="El Richistrón INC." userId="6b029731e0022b35" providerId="LiveId" clId="{F1F11672-940E-4F77-B2E7-4ED14D81E099}" dt="2022-01-10T02:19:43.267" v="284" actId="2696"/>
        <pc:sldMkLst>
          <pc:docMk/>
          <pc:sldMk cId="1528328636" sldId="318"/>
        </pc:sldMkLst>
      </pc:sldChg>
      <pc:sldChg chg="del">
        <pc:chgData name="El Richistrón INC." userId="6b029731e0022b35" providerId="LiveId" clId="{F1F11672-940E-4F77-B2E7-4ED14D81E099}" dt="2022-01-10T02:19:43.267" v="284" actId="2696"/>
        <pc:sldMkLst>
          <pc:docMk/>
          <pc:sldMk cId="110405914" sldId="319"/>
        </pc:sldMkLst>
      </pc:sldChg>
      <pc:sldChg chg="del">
        <pc:chgData name="El Richistrón INC." userId="6b029731e0022b35" providerId="LiveId" clId="{F1F11672-940E-4F77-B2E7-4ED14D81E099}" dt="2022-01-10T02:19:43.267" v="284" actId="2696"/>
        <pc:sldMkLst>
          <pc:docMk/>
          <pc:sldMk cId="2138881488" sldId="320"/>
        </pc:sldMkLst>
      </pc:sldChg>
      <pc:sldChg chg="del">
        <pc:chgData name="El Richistrón INC." userId="6b029731e0022b35" providerId="LiveId" clId="{F1F11672-940E-4F77-B2E7-4ED14D81E099}" dt="2022-01-10T02:19:43.267" v="284" actId="2696"/>
        <pc:sldMkLst>
          <pc:docMk/>
          <pc:sldMk cId="2810726090" sldId="321"/>
        </pc:sldMkLst>
      </pc:sldChg>
      <pc:sldChg chg="del">
        <pc:chgData name="El Richistrón INC." userId="6b029731e0022b35" providerId="LiveId" clId="{F1F11672-940E-4F77-B2E7-4ED14D81E099}" dt="2022-01-10T02:19:43.267" v="284" actId="2696"/>
        <pc:sldMkLst>
          <pc:docMk/>
          <pc:sldMk cId="1169998135" sldId="322"/>
        </pc:sldMkLst>
      </pc:sldChg>
      <pc:sldChg chg="del">
        <pc:chgData name="El Richistrón INC." userId="6b029731e0022b35" providerId="LiveId" clId="{F1F11672-940E-4F77-B2E7-4ED14D81E099}" dt="2022-01-10T02:19:43.267" v="284" actId="2696"/>
        <pc:sldMkLst>
          <pc:docMk/>
          <pc:sldMk cId="3898525481" sldId="323"/>
        </pc:sldMkLst>
      </pc:sldChg>
      <pc:sldChg chg="del">
        <pc:chgData name="El Richistrón INC." userId="6b029731e0022b35" providerId="LiveId" clId="{F1F11672-940E-4F77-B2E7-4ED14D81E099}" dt="2022-01-10T02:19:43.267" v="284" actId="2696"/>
        <pc:sldMkLst>
          <pc:docMk/>
          <pc:sldMk cId="1726966998" sldId="324"/>
        </pc:sldMkLst>
      </pc:sldChg>
      <pc:sldChg chg="del">
        <pc:chgData name="El Richistrón INC." userId="6b029731e0022b35" providerId="LiveId" clId="{F1F11672-940E-4F77-B2E7-4ED14D81E099}" dt="2022-01-10T02:19:43.267" v="284" actId="2696"/>
        <pc:sldMkLst>
          <pc:docMk/>
          <pc:sldMk cId="4015242849" sldId="325"/>
        </pc:sldMkLst>
      </pc:sldChg>
      <pc:sldChg chg="del">
        <pc:chgData name="El Richistrón INC." userId="6b029731e0022b35" providerId="LiveId" clId="{F1F11672-940E-4F77-B2E7-4ED14D81E099}" dt="2022-01-10T02:19:43.267" v="284" actId="2696"/>
        <pc:sldMkLst>
          <pc:docMk/>
          <pc:sldMk cId="1730226782" sldId="326"/>
        </pc:sldMkLst>
      </pc:sldChg>
      <pc:sldChg chg="del">
        <pc:chgData name="El Richistrón INC." userId="6b029731e0022b35" providerId="LiveId" clId="{F1F11672-940E-4F77-B2E7-4ED14D81E099}" dt="2022-01-10T02:19:43.267" v="284" actId="2696"/>
        <pc:sldMkLst>
          <pc:docMk/>
          <pc:sldMk cId="3875701689" sldId="327"/>
        </pc:sldMkLst>
      </pc:sldChg>
      <pc:sldChg chg="del">
        <pc:chgData name="El Richistrón INC." userId="6b029731e0022b35" providerId="LiveId" clId="{F1F11672-940E-4F77-B2E7-4ED14D81E099}" dt="2022-01-10T03:12:54.127" v="750" actId="2696"/>
        <pc:sldMkLst>
          <pc:docMk/>
          <pc:sldMk cId="1784299344" sldId="328"/>
        </pc:sldMkLst>
      </pc:sldChg>
      <pc:sldChg chg="del">
        <pc:chgData name="El Richistrón INC." userId="6b029731e0022b35" providerId="LiveId" clId="{F1F11672-940E-4F77-B2E7-4ED14D81E099}" dt="2022-01-10T03:12:54.127" v="750" actId="2696"/>
        <pc:sldMkLst>
          <pc:docMk/>
          <pc:sldMk cId="1670031655" sldId="329"/>
        </pc:sldMkLst>
      </pc:sldChg>
      <pc:sldChg chg="del">
        <pc:chgData name="El Richistrón INC." userId="6b029731e0022b35" providerId="LiveId" clId="{F1F11672-940E-4F77-B2E7-4ED14D81E099}" dt="2022-01-10T03:12:54.127" v="750" actId="2696"/>
        <pc:sldMkLst>
          <pc:docMk/>
          <pc:sldMk cId="1033545740" sldId="330"/>
        </pc:sldMkLst>
      </pc:sldChg>
      <pc:sldChg chg="add del">
        <pc:chgData name="El Richistrón INC." userId="6b029731e0022b35" providerId="LiveId" clId="{F1F11672-940E-4F77-B2E7-4ED14D81E099}" dt="2022-01-10T02:38:56.924" v="362" actId="2696"/>
        <pc:sldMkLst>
          <pc:docMk/>
          <pc:sldMk cId="3583945650" sldId="331"/>
        </pc:sldMkLst>
      </pc:sldChg>
      <pc:sldChg chg="modSp add mod">
        <pc:chgData name="El Richistrón INC." userId="6b029731e0022b35" providerId="LiveId" clId="{F1F11672-940E-4F77-B2E7-4ED14D81E099}" dt="2022-01-10T02:26:04.675" v="330"/>
        <pc:sldMkLst>
          <pc:docMk/>
          <pc:sldMk cId="3337669788" sldId="332"/>
        </pc:sldMkLst>
        <pc:spChg chg="mod">
          <ac:chgData name="El Richistrón INC." userId="6b029731e0022b35" providerId="LiveId" clId="{F1F11672-940E-4F77-B2E7-4ED14D81E099}" dt="2022-01-10T02:26:04.675" v="330"/>
          <ac:spMkLst>
            <pc:docMk/>
            <pc:sldMk cId="3337669788" sldId="332"/>
            <ac:spMk id="10" creationId="{05D23871-A754-1043-8EF8-B860E3B2385D}"/>
          </ac:spMkLst>
        </pc:spChg>
      </pc:sldChg>
      <pc:sldChg chg="modSp add mod">
        <pc:chgData name="El Richistrón INC." userId="6b029731e0022b35" providerId="LiveId" clId="{F1F11672-940E-4F77-B2E7-4ED14D81E099}" dt="2022-01-10T02:38:36.625" v="361"/>
        <pc:sldMkLst>
          <pc:docMk/>
          <pc:sldMk cId="4127636644" sldId="333"/>
        </pc:sldMkLst>
        <pc:spChg chg="mod">
          <ac:chgData name="El Richistrón INC." userId="6b029731e0022b35" providerId="LiveId" clId="{F1F11672-940E-4F77-B2E7-4ED14D81E099}" dt="2022-01-10T02:38:36.625" v="361"/>
          <ac:spMkLst>
            <pc:docMk/>
            <pc:sldMk cId="4127636644" sldId="333"/>
            <ac:spMk id="10" creationId="{05D23871-A754-1043-8EF8-B860E3B2385D}"/>
          </ac:spMkLst>
        </pc:spChg>
      </pc:sldChg>
      <pc:sldChg chg="modSp add mod">
        <pc:chgData name="El Richistrón INC." userId="6b029731e0022b35" providerId="LiveId" clId="{F1F11672-940E-4F77-B2E7-4ED14D81E099}" dt="2022-01-10T02:44:51.582" v="389" actId="20577"/>
        <pc:sldMkLst>
          <pc:docMk/>
          <pc:sldMk cId="618949359" sldId="334"/>
        </pc:sldMkLst>
        <pc:spChg chg="mod">
          <ac:chgData name="El Richistrón INC." userId="6b029731e0022b35" providerId="LiveId" clId="{F1F11672-940E-4F77-B2E7-4ED14D81E099}" dt="2022-01-10T02:44:51.582" v="389" actId="20577"/>
          <ac:spMkLst>
            <pc:docMk/>
            <pc:sldMk cId="618949359" sldId="334"/>
            <ac:spMk id="10" creationId="{05D23871-A754-1043-8EF8-B860E3B2385D}"/>
          </ac:spMkLst>
        </pc:spChg>
      </pc:sldChg>
      <pc:sldChg chg="modSp add mod">
        <pc:chgData name="El Richistrón INC." userId="6b029731e0022b35" providerId="LiveId" clId="{F1F11672-940E-4F77-B2E7-4ED14D81E099}" dt="2022-01-10T02:52:53.503" v="486"/>
        <pc:sldMkLst>
          <pc:docMk/>
          <pc:sldMk cId="1898765126" sldId="335"/>
        </pc:sldMkLst>
        <pc:spChg chg="mod">
          <ac:chgData name="El Richistrón INC." userId="6b029731e0022b35" providerId="LiveId" clId="{F1F11672-940E-4F77-B2E7-4ED14D81E099}" dt="2022-01-10T02:52:53.503" v="486"/>
          <ac:spMkLst>
            <pc:docMk/>
            <pc:sldMk cId="1898765126" sldId="335"/>
            <ac:spMk id="10" creationId="{05D23871-A754-1043-8EF8-B860E3B2385D}"/>
          </ac:spMkLst>
        </pc:spChg>
      </pc:sldChg>
      <pc:sldChg chg="modSp add mod">
        <pc:chgData name="El Richistrón INC." userId="6b029731e0022b35" providerId="LiveId" clId="{F1F11672-940E-4F77-B2E7-4ED14D81E099}" dt="2022-01-10T03:02:22.551" v="595"/>
        <pc:sldMkLst>
          <pc:docMk/>
          <pc:sldMk cId="1984058230" sldId="336"/>
        </pc:sldMkLst>
        <pc:spChg chg="mod">
          <ac:chgData name="El Richistrón INC." userId="6b029731e0022b35" providerId="LiveId" clId="{F1F11672-940E-4F77-B2E7-4ED14D81E099}" dt="2022-01-10T02:55:52.637" v="492" actId="20577"/>
          <ac:spMkLst>
            <pc:docMk/>
            <pc:sldMk cId="1984058230" sldId="336"/>
            <ac:spMk id="2" creationId="{0CCFC4EB-4F6C-434E-A52E-D8A935067883}"/>
          </ac:spMkLst>
        </pc:spChg>
        <pc:spChg chg="mod">
          <ac:chgData name="El Richistrón INC." userId="6b029731e0022b35" providerId="LiveId" clId="{F1F11672-940E-4F77-B2E7-4ED14D81E099}" dt="2022-01-10T03:02:22.551" v="595"/>
          <ac:spMkLst>
            <pc:docMk/>
            <pc:sldMk cId="1984058230" sldId="336"/>
            <ac:spMk id="10" creationId="{05D23871-A754-1043-8EF8-B860E3B2385D}"/>
          </ac:spMkLst>
        </pc:spChg>
      </pc:sldChg>
      <pc:sldChg chg="modSp add mod">
        <pc:chgData name="El Richistrón INC." userId="6b029731e0022b35" providerId="LiveId" clId="{F1F11672-940E-4F77-B2E7-4ED14D81E099}" dt="2022-01-10T03:05:43.564" v="662"/>
        <pc:sldMkLst>
          <pc:docMk/>
          <pc:sldMk cId="117261085" sldId="337"/>
        </pc:sldMkLst>
        <pc:spChg chg="mod">
          <ac:chgData name="El Richistrón INC." userId="6b029731e0022b35" providerId="LiveId" clId="{F1F11672-940E-4F77-B2E7-4ED14D81E099}" dt="2022-01-10T03:03:23.996" v="601" actId="20577"/>
          <ac:spMkLst>
            <pc:docMk/>
            <pc:sldMk cId="117261085" sldId="337"/>
            <ac:spMk id="2" creationId="{0CCFC4EB-4F6C-434E-A52E-D8A935067883}"/>
          </ac:spMkLst>
        </pc:spChg>
        <pc:spChg chg="mod">
          <ac:chgData name="El Richistrón INC." userId="6b029731e0022b35" providerId="LiveId" clId="{F1F11672-940E-4F77-B2E7-4ED14D81E099}" dt="2022-01-10T03:05:43.564" v="662"/>
          <ac:spMkLst>
            <pc:docMk/>
            <pc:sldMk cId="117261085" sldId="337"/>
            <ac:spMk id="10" creationId="{05D23871-A754-1043-8EF8-B860E3B2385D}"/>
          </ac:spMkLst>
        </pc:spChg>
      </pc:sldChg>
      <pc:sldChg chg="modSp add mod">
        <pc:chgData name="El Richistrón INC." userId="6b029731e0022b35" providerId="LiveId" clId="{F1F11672-940E-4F77-B2E7-4ED14D81E099}" dt="2022-01-10T03:09:05.630" v="749"/>
        <pc:sldMkLst>
          <pc:docMk/>
          <pc:sldMk cId="787354366" sldId="338"/>
        </pc:sldMkLst>
        <pc:spChg chg="mod">
          <ac:chgData name="El Richistrón INC." userId="6b029731e0022b35" providerId="LiveId" clId="{F1F11672-940E-4F77-B2E7-4ED14D81E099}" dt="2022-01-10T03:06:25.430" v="667"/>
          <ac:spMkLst>
            <pc:docMk/>
            <pc:sldMk cId="787354366" sldId="338"/>
            <ac:spMk id="2" creationId="{0CCFC4EB-4F6C-434E-A52E-D8A935067883}"/>
          </ac:spMkLst>
        </pc:spChg>
        <pc:spChg chg="mod">
          <ac:chgData name="El Richistrón INC." userId="6b029731e0022b35" providerId="LiveId" clId="{F1F11672-940E-4F77-B2E7-4ED14D81E099}" dt="2022-01-10T03:09:05.630" v="749"/>
          <ac:spMkLst>
            <pc:docMk/>
            <pc:sldMk cId="787354366" sldId="338"/>
            <ac:spMk id="10" creationId="{05D23871-A754-1043-8EF8-B860E3B2385D}"/>
          </ac:spMkLst>
        </pc:spChg>
      </pc:sldChg>
      <pc:sldChg chg="modSp add mod">
        <pc:chgData name="El Richistrón INC." userId="6b029731e0022b35" providerId="LiveId" clId="{F1F11672-940E-4F77-B2E7-4ED14D81E099}" dt="2022-01-10T03:55:57.940" v="854"/>
        <pc:sldMkLst>
          <pc:docMk/>
          <pc:sldMk cId="3102228529" sldId="339"/>
        </pc:sldMkLst>
        <pc:spChg chg="mod">
          <ac:chgData name="El Richistrón INC." userId="6b029731e0022b35" providerId="LiveId" clId="{F1F11672-940E-4F77-B2E7-4ED14D81E099}" dt="2022-01-10T03:49:15.902" v="757"/>
          <ac:spMkLst>
            <pc:docMk/>
            <pc:sldMk cId="3102228529" sldId="339"/>
            <ac:spMk id="2" creationId="{0CCFC4EB-4F6C-434E-A52E-D8A935067883}"/>
          </ac:spMkLst>
        </pc:spChg>
        <pc:spChg chg="mod">
          <ac:chgData name="El Richistrón INC." userId="6b029731e0022b35" providerId="LiveId" clId="{F1F11672-940E-4F77-B2E7-4ED14D81E099}" dt="2022-01-10T03:55:57.940" v="854"/>
          <ac:spMkLst>
            <pc:docMk/>
            <pc:sldMk cId="3102228529" sldId="339"/>
            <ac:spMk id="10" creationId="{05D23871-A754-1043-8EF8-B860E3B2385D}"/>
          </ac:spMkLst>
        </pc:spChg>
      </pc:sldChg>
      <pc:sldChg chg="modSp add mod">
        <pc:chgData name="El Richistrón INC." userId="6b029731e0022b35" providerId="LiveId" clId="{F1F11672-940E-4F77-B2E7-4ED14D81E099}" dt="2022-01-10T03:57:40.645" v="860"/>
        <pc:sldMkLst>
          <pc:docMk/>
          <pc:sldMk cId="1344452938" sldId="340"/>
        </pc:sldMkLst>
        <pc:spChg chg="mod">
          <ac:chgData name="El Richistrón INC." userId="6b029731e0022b35" providerId="LiveId" clId="{F1F11672-940E-4F77-B2E7-4ED14D81E099}" dt="2022-01-10T03:57:40.645" v="860"/>
          <ac:spMkLst>
            <pc:docMk/>
            <pc:sldMk cId="1344452938" sldId="340"/>
            <ac:spMk id="2" creationId="{0CCFC4EB-4F6C-434E-A52E-D8A935067883}"/>
          </ac:spMkLst>
        </pc:spChg>
      </pc:sldChg>
      <pc:sldChg chg="add">
        <pc:chgData name="El Richistrón INC." userId="6b029731e0022b35" providerId="LiveId" clId="{F1F11672-940E-4F77-B2E7-4ED14D81E099}" dt="2022-01-10T03:58:50.869" v="861"/>
        <pc:sldMkLst>
          <pc:docMk/>
          <pc:sldMk cId="3438799314" sldId="341"/>
        </pc:sldMkLst>
      </pc:sldChg>
      <pc:sldChg chg="modSp add mod">
        <pc:chgData name="El Richistrón INC." userId="6b029731e0022b35" providerId="LiveId" clId="{F1F11672-940E-4F77-B2E7-4ED14D81E099}" dt="2022-01-12T05:32:19.167" v="1205" actId="20577"/>
        <pc:sldMkLst>
          <pc:docMk/>
          <pc:sldMk cId="2754484975" sldId="342"/>
        </pc:sldMkLst>
        <pc:spChg chg="mod">
          <ac:chgData name="El Richistrón INC." userId="6b029731e0022b35" providerId="LiveId" clId="{F1F11672-940E-4F77-B2E7-4ED14D81E099}" dt="2022-01-10T04:01:45.470" v="871" actId="20577"/>
          <ac:spMkLst>
            <pc:docMk/>
            <pc:sldMk cId="2754484975" sldId="342"/>
            <ac:spMk id="2" creationId="{0CCFC4EB-4F6C-434E-A52E-D8A935067883}"/>
          </ac:spMkLst>
        </pc:spChg>
        <pc:spChg chg="mod">
          <ac:chgData name="El Richistrón INC." userId="6b029731e0022b35" providerId="LiveId" clId="{F1F11672-940E-4F77-B2E7-4ED14D81E099}" dt="2022-01-12T05:32:19.167" v="1205" actId="20577"/>
          <ac:spMkLst>
            <pc:docMk/>
            <pc:sldMk cId="2754484975" sldId="342"/>
            <ac:spMk id="10" creationId="{05D23871-A754-1043-8EF8-B860E3B2385D}"/>
          </ac:spMkLst>
        </pc:spChg>
      </pc:sldChg>
      <pc:sldChg chg="modSp add mod ord">
        <pc:chgData name="El Richistrón INC." userId="6b029731e0022b35" providerId="LiveId" clId="{F1F11672-940E-4F77-B2E7-4ED14D81E099}" dt="2022-01-12T04:35:56.083" v="1103" actId="20577"/>
        <pc:sldMkLst>
          <pc:docMk/>
          <pc:sldMk cId="643997960" sldId="343"/>
        </pc:sldMkLst>
        <pc:spChg chg="mod">
          <ac:chgData name="El Richistrón INC." userId="6b029731e0022b35" providerId="LiveId" clId="{F1F11672-940E-4F77-B2E7-4ED14D81E099}" dt="2022-01-12T04:35:56.083" v="1103" actId="20577"/>
          <ac:spMkLst>
            <pc:docMk/>
            <pc:sldMk cId="643997960" sldId="343"/>
            <ac:spMk id="10" creationId="{05D23871-A754-1043-8EF8-B860E3B2385D}"/>
          </ac:spMkLst>
        </pc:spChg>
      </pc:sldChg>
      <pc:sldChg chg="modSp add mod">
        <pc:chgData name="El Richistrón INC." userId="6b029731e0022b35" providerId="LiveId" clId="{F1F11672-940E-4F77-B2E7-4ED14D81E099}" dt="2022-01-12T03:18:54.019" v="1057" actId="20577"/>
        <pc:sldMkLst>
          <pc:docMk/>
          <pc:sldMk cId="2076422762" sldId="344"/>
        </pc:sldMkLst>
        <pc:spChg chg="mod">
          <ac:chgData name="El Richistrón INC." userId="6b029731e0022b35" providerId="LiveId" clId="{F1F11672-940E-4F77-B2E7-4ED14D81E099}" dt="2022-01-12T03:17:21.613" v="988" actId="20577"/>
          <ac:spMkLst>
            <pc:docMk/>
            <pc:sldMk cId="2076422762" sldId="344"/>
            <ac:spMk id="2" creationId="{0CCFC4EB-4F6C-434E-A52E-D8A935067883}"/>
          </ac:spMkLst>
        </pc:spChg>
        <pc:spChg chg="mod">
          <ac:chgData name="El Richistrón INC." userId="6b029731e0022b35" providerId="LiveId" clId="{F1F11672-940E-4F77-B2E7-4ED14D81E099}" dt="2022-01-12T03:18:54.019" v="1057" actId="20577"/>
          <ac:spMkLst>
            <pc:docMk/>
            <pc:sldMk cId="2076422762" sldId="344"/>
            <ac:spMk id="10" creationId="{05D23871-A754-1043-8EF8-B860E3B2385D}"/>
          </ac:spMkLst>
        </pc:spChg>
      </pc:sldChg>
      <pc:sldChg chg="modSp add mod">
        <pc:chgData name="El Richistrón INC." userId="6b029731e0022b35" providerId="LiveId" clId="{F1F11672-940E-4F77-B2E7-4ED14D81E099}" dt="2022-01-12T05:37:54.640" v="1247" actId="20577"/>
        <pc:sldMkLst>
          <pc:docMk/>
          <pc:sldMk cId="3750500694" sldId="345"/>
        </pc:sldMkLst>
        <pc:spChg chg="mod">
          <ac:chgData name="El Richistrón INC." userId="6b029731e0022b35" providerId="LiveId" clId="{F1F11672-940E-4F77-B2E7-4ED14D81E099}" dt="2022-01-12T05:37:35.551" v="1213" actId="20577"/>
          <ac:spMkLst>
            <pc:docMk/>
            <pc:sldMk cId="3750500694" sldId="345"/>
            <ac:spMk id="2" creationId="{0CCFC4EB-4F6C-434E-A52E-D8A935067883}"/>
          </ac:spMkLst>
        </pc:spChg>
        <pc:spChg chg="mod">
          <ac:chgData name="El Richistrón INC." userId="6b029731e0022b35" providerId="LiveId" clId="{F1F11672-940E-4F77-B2E7-4ED14D81E099}" dt="2022-01-12T05:37:54.640" v="1247" actId="20577"/>
          <ac:spMkLst>
            <pc:docMk/>
            <pc:sldMk cId="3750500694" sldId="345"/>
            <ac:spMk id="10" creationId="{05D23871-A754-1043-8EF8-B860E3B2385D}"/>
          </ac:spMkLst>
        </pc:spChg>
      </pc:sldChg>
      <pc:sldMasterChg chg="delSldLayout">
        <pc:chgData name="El Richistrón INC." userId="6b029731e0022b35" providerId="LiveId" clId="{F1F11672-940E-4F77-B2E7-4ED14D81E099}" dt="2022-01-10T02:11:09.366" v="174" actId="2696"/>
        <pc:sldMasterMkLst>
          <pc:docMk/>
          <pc:sldMasterMk cId="0" sldId="2147483659"/>
        </pc:sldMasterMkLst>
        <pc:sldLayoutChg chg="del">
          <pc:chgData name="El Richistrón INC." userId="6b029731e0022b35" providerId="LiveId" clId="{F1F11672-940E-4F77-B2E7-4ED14D81E099}" dt="2022-01-10T02:11:09.366" v="174" actId="2696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6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1C325F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60749C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325F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39075" y="0"/>
            <a:ext cx="65550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5200"/>
              <a:buFont typeface="Raleway"/>
              <a:buNone/>
              <a:defRPr sz="52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1C325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60749C">
              <a:alpha val="17690"/>
            </a:srgbClr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6778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1" name="Google Shape;31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>
                <a:solidFill>
                  <a:srgbClr val="1C325F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>
                <a:solidFill>
                  <a:srgbClr val="1C325F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Char char="▹"/>
              <a:defRPr>
                <a:solidFill>
                  <a:srgbClr val="1C325F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1C325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 flipH="1">
            <a:off x="-640287" y="-85736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  <a:defRPr sz="30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Font typeface="Raleway"/>
              <a:buChar char="▹"/>
              <a:defRPr sz="24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Font typeface="Raleway"/>
              <a:buChar char="▹"/>
              <a:defRPr sz="24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196575" y="544150"/>
            <a:ext cx="4895100" cy="24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DevOps Bootcamp</a:t>
            </a:r>
            <a:endParaRPr sz="4500" dirty="0"/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4">
            <a:alphaModFix/>
          </a:blip>
          <a:srcRect t="33742" b="34007"/>
          <a:stretch/>
        </p:blipFill>
        <p:spPr>
          <a:xfrm>
            <a:off x="6473525" y="441825"/>
            <a:ext cx="2529401" cy="81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1400" dirty="0" err="1"/>
              <a:t>sudo</a:t>
            </a:r>
            <a:r>
              <a:rPr lang="en-US" sz="1400" dirty="0"/>
              <a:t> : Allows regular users to run programs with the security privileges of the superuser or root</a:t>
            </a:r>
          </a:p>
          <a:p>
            <a:r>
              <a:rPr lang="en-US" sz="1400" dirty="0"/>
              <a:t>rm filename : Deletes a file</a:t>
            </a:r>
          </a:p>
          <a:p>
            <a:r>
              <a:rPr lang="en-US" sz="1400" dirty="0"/>
              <a:t>man : Gives help information on a command</a:t>
            </a:r>
          </a:p>
          <a:p>
            <a:r>
              <a:rPr lang="en-US" sz="1400" dirty="0"/>
              <a:t>history : Gives a list of all past commands typed in the current terminal session</a:t>
            </a:r>
          </a:p>
          <a:p>
            <a:r>
              <a:rPr lang="en-US" sz="1400" dirty="0"/>
              <a:t>clear : Clears the terminal</a:t>
            </a:r>
          </a:p>
          <a:p>
            <a:r>
              <a:rPr lang="en-US" sz="1400" dirty="0" err="1"/>
              <a:t>mkdir</a:t>
            </a:r>
            <a:r>
              <a:rPr lang="en-US" sz="1400" dirty="0"/>
              <a:t> </a:t>
            </a:r>
            <a:r>
              <a:rPr lang="en-US" sz="1400" dirty="0" err="1"/>
              <a:t>directoryname</a:t>
            </a:r>
            <a:r>
              <a:rPr lang="en-US" sz="1400" dirty="0"/>
              <a:t> : Creates a new directory in the present working directory or a at the specified path</a:t>
            </a:r>
          </a:p>
          <a:p>
            <a:r>
              <a:rPr lang="en-US" sz="1400" dirty="0" err="1"/>
              <a:t>rmdir</a:t>
            </a:r>
            <a:r>
              <a:rPr lang="en-US" sz="1400" dirty="0"/>
              <a:t> : Deletes a directory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876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1400" dirty="0"/>
              <a:t>ls-l : to show file type and access permission</a:t>
            </a:r>
          </a:p>
          <a:p>
            <a:r>
              <a:rPr lang="en-US" sz="1400" dirty="0"/>
              <a:t>r : read permission</a:t>
            </a:r>
          </a:p>
          <a:p>
            <a:r>
              <a:rPr lang="en-US" sz="1400" dirty="0"/>
              <a:t>w : write permission</a:t>
            </a:r>
          </a:p>
          <a:p>
            <a:r>
              <a:rPr lang="en-US" sz="1400" dirty="0"/>
              <a:t>x : execute permission</a:t>
            </a:r>
          </a:p>
          <a:p>
            <a:r>
              <a:rPr lang="en-US" sz="1400" dirty="0"/>
              <a:t>-= : no permission </a:t>
            </a:r>
          </a:p>
          <a:p>
            <a:r>
              <a:rPr lang="en-US" sz="1400" dirty="0" err="1"/>
              <a:t>Chown</a:t>
            </a:r>
            <a:r>
              <a:rPr lang="en-US" sz="1400" dirty="0"/>
              <a:t> user : For changing the ownership of a file/directory</a:t>
            </a:r>
          </a:p>
          <a:p>
            <a:r>
              <a:rPr lang="en-US" sz="1400" dirty="0" err="1"/>
              <a:t>Chown</a:t>
            </a:r>
            <a:r>
              <a:rPr lang="en-US" sz="1400" dirty="0"/>
              <a:t> </a:t>
            </a:r>
            <a:r>
              <a:rPr lang="en-US" sz="1400" dirty="0" err="1"/>
              <a:t>user:group</a:t>
            </a:r>
            <a:r>
              <a:rPr lang="en-US" sz="1400" dirty="0"/>
              <a:t> filename : change the user as well as group for a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98405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1400" dirty="0"/>
              <a:t>echo $VARIABLE : To display value of a variable</a:t>
            </a:r>
          </a:p>
          <a:p>
            <a:r>
              <a:rPr lang="en-US" sz="1400" dirty="0"/>
              <a:t>env : Displays all environment variables</a:t>
            </a:r>
          </a:p>
          <a:p>
            <a:r>
              <a:rPr lang="en-US" sz="1400" dirty="0"/>
              <a:t>VARIABLE_NAME= </a:t>
            </a:r>
            <a:r>
              <a:rPr lang="en-US" sz="1400" dirty="0" err="1"/>
              <a:t>variable_value</a:t>
            </a:r>
            <a:r>
              <a:rPr lang="en-US" sz="1400" dirty="0"/>
              <a:t> : Create a new variable</a:t>
            </a:r>
          </a:p>
          <a:p>
            <a:r>
              <a:rPr lang="en-US" sz="1400" dirty="0"/>
              <a:t>Unset : Remove a variable</a:t>
            </a:r>
          </a:p>
          <a:p>
            <a:r>
              <a:rPr lang="en-US" sz="1400" dirty="0"/>
              <a:t>export Variable=value : To set value of an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11726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 commands of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adduser</a:t>
            </a:r>
            <a:r>
              <a:rPr lang="en-US" sz="1400" dirty="0"/>
              <a:t> username : To add a new user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passwd -l 'username’ : To change the password of a user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userdel</a:t>
            </a:r>
            <a:r>
              <a:rPr lang="en-US" sz="1400" dirty="0"/>
              <a:t> -r 'username’ : To remove a newly created user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usermod</a:t>
            </a:r>
            <a:r>
              <a:rPr lang="en-US" sz="1400" dirty="0"/>
              <a:t> -a -G GROUPNAME USERNAME : To add a user to a group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deluser</a:t>
            </a:r>
            <a:r>
              <a:rPr lang="en-US" sz="1400" dirty="0"/>
              <a:t> USER GROUPNAME : To remove a user from a group</a:t>
            </a:r>
          </a:p>
          <a:p>
            <a:r>
              <a:rPr lang="en-US" sz="1400" dirty="0"/>
              <a:t>finger : Shows information of all the users logged in</a:t>
            </a:r>
          </a:p>
          <a:p>
            <a:r>
              <a:rPr lang="en-US" sz="1400" dirty="0"/>
              <a:t>finger username : Gives information of a particular user</a:t>
            </a:r>
          </a:p>
        </p:txBody>
      </p:sp>
    </p:spTree>
    <p:extLst>
      <p:ext uri="{BB962C8B-B14F-4D97-AF65-F5344CB8AC3E}">
        <p14:creationId xmlns:p14="http://schemas.microsoft.com/office/powerpoint/2010/main" val="78735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1400" dirty="0"/>
              <a:t>SSH </a:t>
            </a:r>
            <a:r>
              <a:rPr lang="en-US" sz="1400" dirty="0" err="1"/>
              <a:t>username@ip-address</a:t>
            </a:r>
            <a:r>
              <a:rPr lang="en-US" sz="1400" dirty="0"/>
              <a:t> or hostname : login into a remote Linux machine using SSH</a:t>
            </a:r>
          </a:p>
          <a:p>
            <a:r>
              <a:rPr lang="en-US" sz="1400" dirty="0"/>
              <a:t>Ping hostname="" or ="“ : To ping and Analyzing network and host connections</a:t>
            </a:r>
          </a:p>
          <a:p>
            <a:r>
              <a:rPr lang="en-US" sz="1400" dirty="0" err="1"/>
              <a:t>dir</a:t>
            </a:r>
            <a:r>
              <a:rPr lang="en-US" sz="1400" dirty="0"/>
              <a:t> : Display files in the current directory of a remote computer</a:t>
            </a:r>
          </a:p>
          <a:p>
            <a:r>
              <a:rPr lang="en-US" sz="1400" dirty="0"/>
              <a:t>cd "</a:t>
            </a:r>
            <a:r>
              <a:rPr lang="en-US" sz="1400" dirty="0" err="1"/>
              <a:t>dirname</a:t>
            </a:r>
            <a:r>
              <a:rPr lang="en-US" sz="1400" dirty="0"/>
              <a:t>“ : change directory to “</a:t>
            </a:r>
            <a:r>
              <a:rPr lang="en-US" sz="1400" dirty="0" err="1"/>
              <a:t>dirname</a:t>
            </a:r>
            <a:r>
              <a:rPr lang="en-US" sz="1400" dirty="0"/>
              <a:t>” on a remote computer</a:t>
            </a:r>
          </a:p>
          <a:p>
            <a:r>
              <a:rPr lang="en-US" sz="1400" dirty="0"/>
              <a:t>put file : upload ‘file’ from local to remote computer</a:t>
            </a:r>
          </a:p>
          <a:p>
            <a:r>
              <a:rPr lang="en-US" sz="1400" dirty="0"/>
              <a:t>get file : Download ‘file’ from remote to local computer</a:t>
            </a:r>
          </a:p>
          <a:p>
            <a:r>
              <a:rPr lang="en-US" sz="1400" dirty="0"/>
              <a:t>quit : Logout</a:t>
            </a:r>
          </a:p>
        </p:txBody>
      </p:sp>
    </p:spTree>
    <p:extLst>
      <p:ext uri="{BB962C8B-B14F-4D97-AF65-F5344CB8AC3E}">
        <p14:creationId xmlns:p14="http://schemas.microsoft.com/office/powerpoint/2010/main" val="310222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1400" dirty="0"/>
              <a:t>SSH </a:t>
            </a:r>
            <a:r>
              <a:rPr lang="en-US" sz="1400" dirty="0" err="1"/>
              <a:t>username@ip-address</a:t>
            </a:r>
            <a:r>
              <a:rPr lang="en-US" sz="1400" dirty="0"/>
              <a:t> or hostname : login into a remote Linux machine using SSH</a:t>
            </a:r>
          </a:p>
          <a:p>
            <a:r>
              <a:rPr lang="en-US" sz="1400" dirty="0"/>
              <a:t>Ping hostname="" or ="“ : To ping and Analyzing network and host connections</a:t>
            </a:r>
          </a:p>
          <a:p>
            <a:r>
              <a:rPr lang="en-US" sz="1400" dirty="0" err="1"/>
              <a:t>dir</a:t>
            </a:r>
            <a:r>
              <a:rPr lang="en-US" sz="1400" dirty="0"/>
              <a:t> : Display files in the current directory of a remote computer</a:t>
            </a:r>
          </a:p>
          <a:p>
            <a:r>
              <a:rPr lang="en-US" sz="1400" dirty="0"/>
              <a:t>cd "</a:t>
            </a:r>
            <a:r>
              <a:rPr lang="en-US" sz="1400" dirty="0" err="1"/>
              <a:t>dirname</a:t>
            </a:r>
            <a:r>
              <a:rPr lang="en-US" sz="1400" dirty="0"/>
              <a:t>“ : change directory to “</a:t>
            </a:r>
            <a:r>
              <a:rPr lang="en-US" sz="1400" dirty="0" err="1"/>
              <a:t>dirname</a:t>
            </a:r>
            <a:r>
              <a:rPr lang="en-US" sz="1400" dirty="0"/>
              <a:t>” on a remote computer</a:t>
            </a:r>
          </a:p>
          <a:p>
            <a:r>
              <a:rPr lang="en-US" sz="1400" dirty="0"/>
              <a:t>put file : upload ‘file’ from local to remote computer</a:t>
            </a:r>
          </a:p>
          <a:p>
            <a:r>
              <a:rPr lang="en-US" sz="1400" dirty="0"/>
              <a:t>get file : Download ‘file’ from remote to local computer</a:t>
            </a:r>
          </a:p>
          <a:p>
            <a:r>
              <a:rPr lang="en-US" sz="1400" dirty="0"/>
              <a:t>quit : Logout</a:t>
            </a:r>
          </a:p>
        </p:txBody>
      </p:sp>
    </p:spTree>
    <p:extLst>
      <p:ext uri="{BB962C8B-B14F-4D97-AF65-F5344CB8AC3E}">
        <p14:creationId xmlns:p14="http://schemas.microsoft.com/office/powerpoint/2010/main" val="134445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1400" dirty="0"/>
              <a:t>SSH </a:t>
            </a:r>
            <a:r>
              <a:rPr lang="en-US" sz="1400" dirty="0" err="1"/>
              <a:t>username@ip-address</a:t>
            </a:r>
            <a:r>
              <a:rPr lang="en-US" sz="1400" dirty="0"/>
              <a:t> or hostname : login into a remote Linux machine using SSH</a:t>
            </a:r>
          </a:p>
          <a:p>
            <a:r>
              <a:rPr lang="en-US" sz="1400" dirty="0"/>
              <a:t>Ping hostname="" or ="“ : To ping and Analyzing network and host connections</a:t>
            </a:r>
          </a:p>
          <a:p>
            <a:r>
              <a:rPr lang="en-US" sz="1400" dirty="0" err="1"/>
              <a:t>dir</a:t>
            </a:r>
            <a:r>
              <a:rPr lang="en-US" sz="1400" dirty="0"/>
              <a:t> : Display files in the current directory of a remote computer</a:t>
            </a:r>
          </a:p>
          <a:p>
            <a:r>
              <a:rPr lang="en-US" sz="1400" dirty="0"/>
              <a:t>cd "</a:t>
            </a:r>
            <a:r>
              <a:rPr lang="en-US" sz="1400" dirty="0" err="1"/>
              <a:t>dirname</a:t>
            </a:r>
            <a:r>
              <a:rPr lang="en-US" sz="1400" dirty="0"/>
              <a:t>“ : change directory to “</a:t>
            </a:r>
            <a:r>
              <a:rPr lang="en-US" sz="1400" dirty="0" err="1"/>
              <a:t>dirname</a:t>
            </a:r>
            <a:r>
              <a:rPr lang="en-US" sz="1400" dirty="0"/>
              <a:t>” on a remote computer</a:t>
            </a:r>
          </a:p>
          <a:p>
            <a:r>
              <a:rPr lang="en-US" sz="1400" dirty="0"/>
              <a:t>put file : upload ‘file’ from local to remote computer</a:t>
            </a:r>
          </a:p>
          <a:p>
            <a:r>
              <a:rPr lang="en-US" sz="1400" dirty="0"/>
              <a:t>get file : Download ‘file’ from remote to local computer</a:t>
            </a:r>
          </a:p>
          <a:p>
            <a:r>
              <a:rPr lang="en-US" sz="1400" dirty="0"/>
              <a:t>quit : Logout</a:t>
            </a:r>
          </a:p>
        </p:txBody>
      </p:sp>
    </p:spTree>
    <p:extLst>
      <p:ext uri="{BB962C8B-B14F-4D97-AF65-F5344CB8AC3E}">
        <p14:creationId xmlns:p14="http://schemas.microsoft.com/office/powerpoint/2010/main" val="343879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1400" dirty="0"/>
              <a:t>Stdin</a:t>
            </a:r>
            <a:br>
              <a:rPr lang="en-US" sz="1400" dirty="0"/>
            </a:br>
            <a:endParaRPr lang="en-US" sz="1400" dirty="0"/>
          </a:p>
          <a:p>
            <a:pPr lvl="1"/>
            <a:r>
              <a:rPr lang="en-US" sz="800" dirty="0"/>
              <a:t>00</a:t>
            </a:r>
          </a:p>
          <a:p>
            <a:pPr lvl="1"/>
            <a:r>
              <a:rPr lang="en-US" sz="800" dirty="0"/>
              <a:t>01</a:t>
            </a:r>
          </a:p>
          <a:p>
            <a:r>
              <a:rPr lang="en-US" sz="1400" dirty="0" err="1"/>
              <a:t>Stdout</a:t>
            </a:r>
            <a:br>
              <a:rPr lang="en-US" sz="1400" dirty="0"/>
            </a:br>
            <a:endParaRPr lang="en-US" sz="1400" dirty="0"/>
          </a:p>
          <a:p>
            <a:pPr lvl="1"/>
            <a:r>
              <a:rPr lang="en-US" sz="800" dirty="0"/>
              <a:t>02</a:t>
            </a:r>
          </a:p>
          <a:p>
            <a:pPr lvl="1"/>
            <a:r>
              <a:rPr lang="en-US" sz="800" dirty="0"/>
              <a:t>03</a:t>
            </a:r>
          </a:p>
          <a:p>
            <a:r>
              <a:rPr lang="en-US" sz="1400" dirty="0"/>
              <a:t>Stderr</a:t>
            </a:r>
            <a:br>
              <a:rPr lang="en-US" sz="1400" dirty="0"/>
            </a:br>
            <a:endParaRPr lang="en-US" sz="1400" dirty="0"/>
          </a:p>
          <a:p>
            <a:pPr lvl="1"/>
            <a:r>
              <a:rPr lang="en-US" sz="800" dirty="0"/>
              <a:t>04</a:t>
            </a:r>
          </a:p>
          <a:p>
            <a:pPr lvl="1"/>
            <a:r>
              <a:rPr lang="en-US" sz="8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64399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1400" dirty="0" err="1"/>
              <a:t>Makefiles</a:t>
            </a:r>
            <a:endParaRPr lang="en-US" sz="1400" dirty="0"/>
          </a:p>
          <a:p>
            <a:r>
              <a:rPr lang="en-US" sz="1400" dirty="0" err="1"/>
              <a:t>Cli</a:t>
            </a:r>
            <a:r>
              <a:rPr lang="en-US" sz="1400" dirty="0"/>
              <a:t> tools http://whatisthor.com/</a:t>
            </a:r>
          </a:p>
          <a:p>
            <a:r>
              <a:rPr lang="en-US" sz="1400" dirty="0"/>
              <a:t>Dotfiles https://github.com/richistron/dotfiles</a:t>
            </a:r>
          </a:p>
        </p:txBody>
      </p:sp>
    </p:spTree>
    <p:extLst>
      <p:ext uri="{BB962C8B-B14F-4D97-AF65-F5344CB8AC3E}">
        <p14:creationId xmlns:p14="http://schemas.microsoft.com/office/powerpoint/2010/main" val="2754484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1400" dirty="0"/>
              <a:t>Vim</a:t>
            </a:r>
          </a:p>
          <a:p>
            <a:r>
              <a:rPr lang="en-US" sz="1400" dirty="0"/>
              <a:t>Nano</a:t>
            </a:r>
          </a:p>
          <a:p>
            <a:r>
              <a:rPr lang="en-US" sz="1400" dirty="0"/>
              <a:t>Emacs</a:t>
            </a:r>
          </a:p>
          <a:p>
            <a:r>
              <a:rPr lang="en-US" sz="1400" dirty="0" err="1"/>
              <a:t>NeoVim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050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HELLO!</a:t>
            </a:r>
            <a:endParaRPr sz="60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2193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I am </a:t>
            </a:r>
            <a:r>
              <a:rPr lang="en-US" sz="2400" b="1" dirty="0">
                <a:solidFill>
                  <a:srgbClr val="FFFFFF"/>
                </a:solidFill>
              </a:rPr>
              <a:t>Ricardo Rivas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Full Stack Engineer. 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23" name="Google Shape;123;p15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 flipH="1">
            <a:off x="1112669" y="679475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</a:rPr>
              <a:t>Any questions?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</a:rPr>
              <a:t>You can find me as @richistron</a:t>
            </a:r>
            <a:endParaRPr sz="2400" b="1" dirty="0">
              <a:solidFill>
                <a:schemeClr val="lt1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3">
            <a:alphaModFix/>
          </a:blip>
          <a:srcRect t="33742" b="34007"/>
          <a:stretch/>
        </p:blipFill>
        <p:spPr>
          <a:xfrm>
            <a:off x="6439550" y="317225"/>
            <a:ext cx="2529401" cy="81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Unix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Bash</a:t>
            </a:r>
            <a:endParaRPr dirty="0"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Brief history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2000" dirty="0"/>
              <a:t>Unix November 3, 1971</a:t>
            </a:r>
          </a:p>
          <a:p>
            <a:r>
              <a:rPr lang="en-US" sz="2000" dirty="0" err="1"/>
              <a:t>MSDos</a:t>
            </a:r>
            <a:r>
              <a:rPr lang="en-US" sz="2000" dirty="0"/>
              <a:t> August 12, 1981</a:t>
            </a:r>
          </a:p>
          <a:p>
            <a:r>
              <a:rPr lang="en-US" sz="2000" dirty="0"/>
              <a:t>Linux August 25, 1991</a:t>
            </a:r>
          </a:p>
        </p:txBody>
      </p:sp>
    </p:spTree>
    <p:extLst>
      <p:ext uri="{BB962C8B-B14F-4D97-AF65-F5344CB8AC3E}">
        <p14:creationId xmlns:p14="http://schemas.microsoft.com/office/powerpoint/2010/main" val="10385188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2000" dirty="0"/>
              <a:t>Kernel</a:t>
            </a:r>
          </a:p>
          <a:p>
            <a:r>
              <a:rPr lang="en-US" sz="2000" dirty="0"/>
              <a:t>Shell</a:t>
            </a:r>
          </a:p>
          <a:p>
            <a:r>
              <a:rPr lang="en-US" sz="2000" dirty="0"/>
              <a:t>Folder structure</a:t>
            </a:r>
          </a:p>
          <a:p>
            <a:r>
              <a:rPr lang="en-US" sz="2000" dirty="0"/>
              <a:t>Everything is a file</a:t>
            </a:r>
          </a:p>
        </p:txBody>
      </p:sp>
    </p:spTree>
    <p:extLst>
      <p:ext uri="{BB962C8B-B14F-4D97-AF65-F5344CB8AC3E}">
        <p14:creationId xmlns:p14="http://schemas.microsoft.com/office/powerpoint/2010/main" val="20764227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1400" dirty="0"/>
              <a:t>ls : Lists all files and directories in the present working directory</a:t>
            </a:r>
          </a:p>
          <a:p>
            <a:r>
              <a:rPr lang="en-US" sz="1400" dirty="0"/>
              <a:t>ls -R : Lists files in sub-directories as well</a:t>
            </a:r>
          </a:p>
          <a:p>
            <a:r>
              <a:rPr lang="en-US" sz="1400" dirty="0"/>
              <a:t>ls –a : Lists hidden files as well</a:t>
            </a:r>
          </a:p>
          <a:p>
            <a:r>
              <a:rPr lang="en-US" sz="1400" dirty="0"/>
              <a:t>ls –al : Lists files and directories with detailed information like </a:t>
            </a:r>
            <a:r>
              <a:rPr lang="en-US" sz="1400" dirty="0" err="1"/>
              <a:t>permissions,size</a:t>
            </a:r>
            <a:r>
              <a:rPr lang="en-US" sz="1400" dirty="0"/>
              <a:t>, owner, etc.</a:t>
            </a:r>
          </a:p>
        </p:txBody>
      </p:sp>
    </p:spTree>
    <p:extLst>
      <p:ext uri="{BB962C8B-B14F-4D97-AF65-F5344CB8AC3E}">
        <p14:creationId xmlns:p14="http://schemas.microsoft.com/office/powerpoint/2010/main" val="169380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1400" dirty="0"/>
              <a:t>cd or cd ~ : Navigate to HOME directory</a:t>
            </a:r>
          </a:p>
          <a:p>
            <a:r>
              <a:rPr lang="en-US" sz="1400" dirty="0"/>
              <a:t>cd .. : Move one level up</a:t>
            </a:r>
          </a:p>
          <a:p>
            <a:r>
              <a:rPr lang="en-US" sz="1400" dirty="0"/>
              <a:t>cd : To change to a particular directory</a:t>
            </a:r>
          </a:p>
          <a:p>
            <a:r>
              <a:rPr lang="en-US" sz="1400" dirty="0"/>
              <a:t>cd / : Move to the root directory</a:t>
            </a:r>
          </a:p>
        </p:txBody>
      </p:sp>
    </p:spTree>
    <p:extLst>
      <p:ext uri="{BB962C8B-B14F-4D97-AF65-F5344CB8AC3E}">
        <p14:creationId xmlns:p14="http://schemas.microsoft.com/office/powerpoint/2010/main" val="333766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1400" dirty="0"/>
              <a:t>cat &gt; filename : Creates a new file</a:t>
            </a:r>
          </a:p>
          <a:p>
            <a:r>
              <a:rPr lang="en-US" sz="1400" dirty="0"/>
              <a:t>cat filename : Displays the file content</a:t>
            </a:r>
          </a:p>
          <a:p>
            <a:r>
              <a:rPr lang="en-US" sz="1400" dirty="0"/>
              <a:t>cat file1 file2 &gt; file3 : Joins two files (file1, file2) and stores the output in a new file (file3)</a:t>
            </a:r>
          </a:p>
        </p:txBody>
      </p:sp>
    </p:spTree>
    <p:extLst>
      <p:ext uri="{BB962C8B-B14F-4D97-AF65-F5344CB8AC3E}">
        <p14:creationId xmlns:p14="http://schemas.microsoft.com/office/powerpoint/2010/main" val="412763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1400" dirty="0"/>
              <a:t>mv file "new file path“ : Moves the files to the new location</a:t>
            </a:r>
          </a:p>
          <a:p>
            <a:r>
              <a:rPr lang="en-US" sz="1400" dirty="0"/>
              <a:t>mv filename </a:t>
            </a:r>
            <a:r>
              <a:rPr lang="en-US" sz="1400" dirty="0" err="1"/>
              <a:t>new_file_name</a:t>
            </a:r>
            <a:r>
              <a:rPr lang="en-US" sz="1400" dirty="0"/>
              <a:t> : Renames the file to a new filename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8949359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7522</TotalTime>
  <Words>797</Words>
  <Application>Microsoft Office PowerPoint</Application>
  <PresentationFormat>Presentación en pantalla (16:9)</PresentationFormat>
  <Paragraphs>127</Paragraphs>
  <Slides>20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Raleway</vt:lpstr>
      <vt:lpstr>Roboto</vt:lpstr>
      <vt:lpstr>Dosis</vt:lpstr>
      <vt:lpstr>Arial</vt:lpstr>
      <vt:lpstr>William template</vt:lpstr>
      <vt:lpstr>DevOps Bootcamp</vt:lpstr>
      <vt:lpstr>HELLO!</vt:lpstr>
      <vt:lpstr>Unix</vt:lpstr>
      <vt:lpstr>OS Brief history</vt:lpstr>
      <vt:lpstr>Unix Characteristics</vt:lpstr>
      <vt:lpstr>Basic commands</vt:lpstr>
      <vt:lpstr>Basic commands</vt:lpstr>
      <vt:lpstr>Basic commands</vt:lpstr>
      <vt:lpstr>Basic commands</vt:lpstr>
      <vt:lpstr>Basic commands</vt:lpstr>
      <vt:lpstr>File Permission commands</vt:lpstr>
      <vt:lpstr>Environment Variables command</vt:lpstr>
      <vt:lpstr>User management commands of linux</vt:lpstr>
      <vt:lpstr>Networking command</vt:lpstr>
      <vt:lpstr>Process command</vt:lpstr>
      <vt:lpstr>Process command</vt:lpstr>
      <vt:lpstr>Practice</vt:lpstr>
      <vt:lpstr>Practice</vt:lpstr>
      <vt:lpstr>Editors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Lifecycle </dc:title>
  <cp:lastModifiedBy>El Richistrón INC.</cp:lastModifiedBy>
  <cp:revision>591</cp:revision>
  <dcterms:modified xsi:type="dcterms:W3CDTF">2022-01-12T05:38:57Z</dcterms:modified>
</cp:coreProperties>
</file>