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2AC"/>
    <a:srgbClr val="777CCB"/>
    <a:srgbClr val="E5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1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5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81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48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1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5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8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1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6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6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5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88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u="sng" dirty="0"/>
              <a:t>Projet Web Dynamique 2021:</a:t>
            </a:r>
            <a:br>
              <a:rPr lang="fr-FR" sz="4800" u="sng" dirty="0"/>
            </a:br>
            <a:r>
              <a:rPr lang="fr-FR" sz="4800" i="1" dirty="0"/>
              <a:t>ECE MarketPlace</a:t>
            </a:r>
            <a:r>
              <a:rPr lang="fr-FR" sz="4800" dirty="0"/>
              <a:t>,</a:t>
            </a:r>
            <a:br>
              <a:rPr lang="fr-FR" sz="4800" dirty="0"/>
            </a:br>
            <a:r>
              <a:rPr lang="fr-FR" sz="2800" dirty="0"/>
              <a:t> le magasinage en ligne pour la communauté ECE Paris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EQUIPE 8 – PLESSY Remi - SOLTANI Rayen - BOUILLY Pierre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40" y="1259939"/>
            <a:ext cx="7605419" cy="19051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64520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Versioning GIT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37" y="1771650"/>
            <a:ext cx="6705914" cy="45066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18457" y="2204357"/>
            <a:ext cx="3028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E59EB4"/>
                </a:solidFill>
              </a:rPr>
              <a:t>remiplss</a:t>
            </a:r>
            <a:r>
              <a:rPr lang="fr-FR" dirty="0"/>
              <a:t> : REMI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77CCB"/>
                </a:solidFill>
              </a:rPr>
              <a:t>RayenSO</a:t>
            </a:r>
            <a:r>
              <a:rPr lang="fr-FR" dirty="0"/>
              <a:t> : RAYEN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E4E2AC"/>
                </a:solidFill>
              </a:rPr>
              <a:t>prslblly</a:t>
            </a:r>
            <a:r>
              <a:rPr lang="fr-FR" dirty="0"/>
              <a:t> : PIERRE</a:t>
            </a:r>
          </a:p>
        </p:txBody>
      </p:sp>
    </p:spTree>
    <p:extLst>
      <p:ext uri="{BB962C8B-B14F-4D97-AF65-F5344CB8AC3E}">
        <p14:creationId xmlns:p14="http://schemas.microsoft.com/office/powerpoint/2010/main" val="198096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Bilans collectif et individuels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856452"/>
              </p:ext>
            </p:extLst>
          </p:nvPr>
        </p:nvGraphicFramePr>
        <p:xfrm>
          <a:off x="1120775" y="1825625"/>
          <a:ext cx="10233024" cy="414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123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REMI :</a:t>
                      </a:r>
                    </a:p>
                    <a:p>
                      <a:pPr algn="ctr"/>
                      <a:r>
                        <a:rPr lang="fr-FR" dirty="0"/>
                        <a:t>J'ai apprécié travailler en équipe sur un projet d'informatique qui m'a beaucoup intéressé.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RAYEN :</a:t>
                      </a:r>
                    </a:p>
                    <a:p>
                      <a:pPr algn="ctr"/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J’ai énormément appris sur les différents langages utilisés et sur la façon de travailler en collaboration avec l’équipe.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PIERRE :</a:t>
                      </a:r>
                    </a:p>
                    <a:p>
                      <a:pPr algn="ctr"/>
                      <a:r>
                        <a:rPr lang="fr-FR" dirty="0"/>
                        <a:t>Un</a:t>
                      </a:r>
                      <a:r>
                        <a:rPr lang="fr-FR" baseline="0" dirty="0"/>
                        <a:t> projet qui demande un travail intensif mais réalisable, pour un résultat très satisfaisant.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234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 travail de groupe  s'est  bien  passé.</a:t>
                      </a:r>
                      <a:r>
                        <a:rPr lang="fr-FR" baseline="0" dirty="0"/>
                        <a:t> C</a:t>
                      </a:r>
                      <a:r>
                        <a:rPr lang="fr-FR" dirty="0"/>
                        <a:t>ela nous a permis de gagner en maturité et en organisation, ce qui rendra nos futurs projets plus aisés.</a:t>
                      </a:r>
                    </a:p>
                    <a:p>
                      <a:pPr algn="ctr"/>
                      <a:r>
                        <a:rPr lang="fr-FR" dirty="0"/>
                        <a:t>Le fait d’effectuer des tests jusqu'à ce que le programme  fonctionne nous</a:t>
                      </a:r>
                      <a:r>
                        <a:rPr lang="fr-FR" baseline="0" dirty="0"/>
                        <a:t> a</a:t>
                      </a:r>
                      <a:r>
                        <a:rPr lang="fr-FR" dirty="0"/>
                        <a:t> beaucoup  plus. </a:t>
                      </a:r>
                    </a:p>
                    <a:p>
                      <a:pPr algn="ctr"/>
                      <a:r>
                        <a:rPr lang="fr-FR" dirty="0"/>
                        <a:t>Nous avons réussi</a:t>
                      </a:r>
                      <a:r>
                        <a:rPr lang="fr-FR" baseline="0" dirty="0"/>
                        <a:t> à développer n</a:t>
                      </a:r>
                      <a:r>
                        <a:rPr lang="fr-FR" dirty="0"/>
                        <a:t>otre</a:t>
                      </a:r>
                      <a:r>
                        <a:rPr lang="fr-FR" baseline="0" dirty="0"/>
                        <a:t> habilitée à adapter l’utilisation des différents langages dans un seul et même projet.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40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2013403"/>
            <a:ext cx="10233800" cy="4351338"/>
          </a:xfrm>
        </p:spPr>
        <p:txBody>
          <a:bodyPr/>
          <a:lstStyle/>
          <a:p>
            <a:r>
              <a:rPr lang="fr-FR" dirty="0"/>
              <a:t>L’ensemble des rubriques W3schools</a:t>
            </a:r>
          </a:p>
          <a:p>
            <a:r>
              <a:rPr lang="fr-FR" dirty="0" err="1"/>
              <a:t>Openclassrooms</a:t>
            </a:r>
            <a:endParaRPr lang="fr-FR" dirty="0"/>
          </a:p>
          <a:p>
            <a:r>
              <a:rPr lang="fr-FR" dirty="0"/>
              <a:t>developpez.net</a:t>
            </a:r>
          </a:p>
          <a:p>
            <a:r>
              <a:rPr lang="fr-FR" dirty="0"/>
              <a:t>developer.mozilla.org</a:t>
            </a:r>
          </a:p>
          <a:p>
            <a:r>
              <a:rPr lang="fr-FR" dirty="0"/>
              <a:t>freecontactform.com/</a:t>
            </a:r>
            <a:r>
              <a:rPr lang="fr-FR" dirty="0" err="1"/>
              <a:t>form</a:t>
            </a:r>
            <a:r>
              <a:rPr lang="fr-FR" dirty="0"/>
              <a:t>-guides/html-email-</a:t>
            </a:r>
            <a:r>
              <a:rPr lang="fr-FR" dirty="0" err="1"/>
              <a:t>form</a:t>
            </a:r>
            <a:endParaRPr lang="fr-FR" dirty="0"/>
          </a:p>
          <a:p>
            <a:r>
              <a:rPr lang="fr-FR" dirty="0"/>
              <a:t>TP4 – Introduction au JQuery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43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22900"/>
              </p:ext>
            </p:extLst>
          </p:nvPr>
        </p:nvGraphicFramePr>
        <p:xfrm>
          <a:off x="2432958" y="1817461"/>
          <a:ext cx="6580414" cy="445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58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…………….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Conception</a:t>
                      </a:r>
                      <a:r>
                        <a:rPr lang="fr-FR" b="1" baseline="0" dirty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 du back – Modèle entité-association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Conception du back – modèle relationnel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………………………………………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Design du front - Wireframes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…………………………………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4" action="ppaction://hlinksldjump"/>
                        </a:rPr>
                        <a:t>Design du front – Story-board (1)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…………………………………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5" action="ppaction://hlinksldjump"/>
                        </a:rPr>
                        <a:t>Design du front – Story-board (2)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..…………………………………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Spécifications fonctionnelles(1)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..…………………………………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Spécifications</a:t>
                      </a:r>
                      <a:r>
                        <a:rPr lang="fr-FR" b="1" baseline="0" dirty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 fonctionnelles(2)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..…………………………………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Spécifications fonctionnelles(3)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…………………………………………………………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9" action="ppaction://hlinksldjump"/>
                        </a:rPr>
                        <a:t>Versioning GIT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………………………………………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10" action="ppaction://hlinksldjump"/>
                        </a:rPr>
                        <a:t>Bilans collectif et individuels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.13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…………………………………………………………………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  <a:hlinkClick r:id="rId11" action="ppaction://hlinksldjump"/>
                        </a:rPr>
                        <a:t>Sources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65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du 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/>
              <a:t>Modèle entité association</a:t>
            </a:r>
          </a:p>
        </p:txBody>
      </p:sp>
      <p:pic>
        <p:nvPicPr>
          <p:cNvPr id="1026" name="Picture 2" descr="https://cdn.discordapp.com/attachments/846017787842396203/84855351116798361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396" y="2452162"/>
            <a:ext cx="6963682" cy="398758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9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4" y="2409298"/>
            <a:ext cx="2262073" cy="19885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89" y="298475"/>
            <a:ext cx="2270039" cy="19885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389" y="2409298"/>
            <a:ext cx="2284729" cy="198850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71" y="298475"/>
            <a:ext cx="2246489" cy="19885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25" y="4569526"/>
            <a:ext cx="2300112" cy="19975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8408" y="253063"/>
            <a:ext cx="2280354" cy="199754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851" y="2450203"/>
            <a:ext cx="2284728" cy="20047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4855" y="2422289"/>
            <a:ext cx="2343907" cy="206061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2971" y="4556497"/>
            <a:ext cx="2252204" cy="197884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0529" y="4569526"/>
            <a:ext cx="2267060" cy="197884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5890" y="4556497"/>
            <a:ext cx="2263228" cy="199187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23949" y="923396"/>
            <a:ext cx="2419849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dirty="0"/>
              <a:t>Design du front</a:t>
            </a:r>
          </a:p>
          <a:p>
            <a:pPr algn="ctr"/>
            <a:r>
              <a:rPr lang="fr-FR" b="1" i="1" dirty="0"/>
              <a:t>Wireframe du site web</a:t>
            </a:r>
          </a:p>
        </p:txBody>
      </p:sp>
    </p:spTree>
    <p:extLst>
      <p:ext uri="{BB962C8B-B14F-4D97-AF65-F5344CB8AC3E}">
        <p14:creationId xmlns:p14="http://schemas.microsoft.com/office/powerpoint/2010/main" val="85969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9750" y="1019186"/>
            <a:ext cx="37555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Connexion / Déconnexion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76" y="1618336"/>
            <a:ext cx="3235087" cy="18362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92285" y="2057400"/>
            <a:ext cx="1224643" cy="4735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04" y="1322744"/>
            <a:ext cx="3914639" cy="2269408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5119005" y="2130878"/>
            <a:ext cx="726622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 rot="8105580">
            <a:off x="5199533" y="3800997"/>
            <a:ext cx="726622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63890" y="3461603"/>
            <a:ext cx="202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Page d’accueil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624688" y="5841512"/>
            <a:ext cx="338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Retour à la page d’accueil automatique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85856" y="2797630"/>
            <a:ext cx="1227365" cy="36195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28263" y="2996293"/>
            <a:ext cx="1227365" cy="28574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925410" y="2978605"/>
            <a:ext cx="202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OU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75" y="3964282"/>
            <a:ext cx="3235087" cy="18362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547532" y="4399551"/>
            <a:ext cx="1224643" cy="4735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90" y="4539002"/>
            <a:ext cx="2222650" cy="1418021"/>
          </a:xfrm>
          <a:prstGeom prst="rect">
            <a:avLst/>
          </a:prstGeom>
        </p:spPr>
      </p:pic>
      <p:sp>
        <p:nvSpPr>
          <p:cNvPr id="18" name="Flèche droite 17"/>
          <p:cNvSpPr/>
          <p:nvPr/>
        </p:nvSpPr>
        <p:spPr>
          <a:xfrm>
            <a:off x="5383701" y="4666344"/>
            <a:ext cx="726622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368797" y="4638863"/>
            <a:ext cx="1224643" cy="4735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9655628" y="4524671"/>
            <a:ext cx="1742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Retour à la page d’accueil automatique</a:t>
            </a:r>
          </a:p>
        </p:txBody>
      </p:sp>
      <p:sp>
        <p:nvSpPr>
          <p:cNvPr id="21" name="Flèche droite 20"/>
          <p:cNvSpPr/>
          <p:nvPr/>
        </p:nvSpPr>
        <p:spPr>
          <a:xfrm>
            <a:off x="8853907" y="4730718"/>
            <a:ext cx="726622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985798" y="254149"/>
            <a:ext cx="724059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dirty="0"/>
              <a:t>Design du front</a:t>
            </a:r>
          </a:p>
          <a:p>
            <a:pPr algn="ctr"/>
            <a:r>
              <a:rPr lang="fr-FR" b="1" i="1" dirty="0"/>
              <a:t>Story-board de quelques fonctions du site</a:t>
            </a:r>
          </a:p>
        </p:txBody>
      </p:sp>
    </p:spTree>
    <p:extLst>
      <p:ext uri="{BB962C8B-B14F-4D97-AF65-F5344CB8AC3E}">
        <p14:creationId xmlns:p14="http://schemas.microsoft.com/office/powerpoint/2010/main" val="122793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38089"/>
            <a:ext cx="37555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Barre de navigation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6" y="732227"/>
            <a:ext cx="5396593" cy="1909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3620" y="795045"/>
            <a:ext cx="1224643" cy="4735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175619" y="1360214"/>
            <a:ext cx="726622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37" y="666444"/>
            <a:ext cx="2557524" cy="204068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516297" y="2641344"/>
            <a:ext cx="202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Page d’accueil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503175" y="2707125"/>
            <a:ext cx="202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Produits – Catégorie : Tout les produits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19895" y="3044486"/>
            <a:ext cx="59050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Ajout d’un produit au panier et validation du panier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9865" y="3564505"/>
            <a:ext cx="1489779" cy="72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Page produit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123200" y="3761850"/>
            <a:ext cx="1170216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829981" y="4286470"/>
            <a:ext cx="20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Ajouter au panier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06971" y="3559849"/>
            <a:ext cx="1657350" cy="72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Page produit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5211891" y="3758076"/>
            <a:ext cx="1170216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8943" y="4281684"/>
            <a:ext cx="165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Lien nav. Panier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29677" y="3555064"/>
            <a:ext cx="935356" cy="72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Panier</a:t>
            </a:r>
          </a:p>
        </p:txBody>
      </p:sp>
      <p:sp>
        <p:nvSpPr>
          <p:cNvPr id="19" name="Flèche droite 18"/>
          <p:cNvSpPr/>
          <p:nvPr/>
        </p:nvSpPr>
        <p:spPr>
          <a:xfrm>
            <a:off x="7680449" y="3761849"/>
            <a:ext cx="1170216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559609" y="4277411"/>
            <a:ext cx="165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Valider panier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56935" y="3555063"/>
            <a:ext cx="983380" cy="72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Panier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4487" y="5459154"/>
            <a:ext cx="1489779" cy="72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 Compte</a:t>
            </a:r>
          </a:p>
        </p:txBody>
      </p:sp>
      <p:sp>
        <p:nvSpPr>
          <p:cNvPr id="23" name="Flèche droite 22"/>
          <p:cNvSpPr/>
          <p:nvPr/>
        </p:nvSpPr>
        <p:spPr>
          <a:xfrm>
            <a:off x="2067822" y="5656499"/>
            <a:ext cx="1170216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655428" y="6187035"/>
            <a:ext cx="23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Modifier informations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51593" y="5454498"/>
            <a:ext cx="1657350" cy="72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 compte</a:t>
            </a:r>
          </a:p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(info modifiée)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12234" y="5441475"/>
            <a:ext cx="1489779" cy="72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 Compte</a:t>
            </a:r>
          </a:p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(admin)</a:t>
            </a:r>
          </a:p>
        </p:txBody>
      </p:sp>
      <p:sp>
        <p:nvSpPr>
          <p:cNvPr id="27" name="Flèche droite 26"/>
          <p:cNvSpPr/>
          <p:nvPr/>
        </p:nvSpPr>
        <p:spPr>
          <a:xfrm>
            <a:off x="7915569" y="5638820"/>
            <a:ext cx="1170216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503175" y="6169356"/>
            <a:ext cx="23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Modifier les comptes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99339" y="5436819"/>
            <a:ext cx="1969403" cy="72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Modification</a:t>
            </a:r>
          </a:p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(modification.php)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660815" y="4980520"/>
            <a:ext cx="59050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Gérer les comptes existants (administrateur)</a:t>
            </a:r>
          </a:p>
        </p:txBody>
      </p:sp>
    </p:spTree>
    <p:extLst>
      <p:ext uri="{BB962C8B-B14F-4D97-AF65-F5344CB8AC3E}">
        <p14:creationId xmlns:p14="http://schemas.microsoft.com/office/powerpoint/2010/main" val="41194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initialement rédigé en HTML</a:t>
            </a:r>
          </a:p>
          <a:p>
            <a:endParaRPr lang="fr-FR" dirty="0"/>
          </a:p>
          <a:p>
            <a:r>
              <a:rPr lang="fr-FR" dirty="0"/>
              <a:t>Style généré par les fichiers CSS ==&gt;</a:t>
            </a:r>
          </a:p>
          <a:p>
            <a:endParaRPr lang="fr-FR" dirty="0"/>
          </a:p>
          <a:p>
            <a:r>
              <a:rPr lang="fr-FR" dirty="0"/>
              <a:t>Multiples appels de JavaScript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34" y="1581370"/>
            <a:ext cx="3481907" cy="49548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38" y="816428"/>
            <a:ext cx="1775933" cy="38929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40" y="4470507"/>
            <a:ext cx="4524103" cy="12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0C3BB19-5021-4152-BFCF-6268CA4F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12" y="2137921"/>
            <a:ext cx="5850384" cy="288851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8357" y="927554"/>
            <a:ext cx="10233800" cy="4351338"/>
          </a:xfrm>
        </p:spPr>
        <p:txBody>
          <a:bodyPr/>
          <a:lstStyle/>
          <a:p>
            <a:r>
              <a:rPr lang="fr-FR" dirty="0"/>
              <a:t>JQuery : utilisé, pour la création du carrousel de la page d’accueil (grâce au TP4 – Introduction au JQuery)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764236" y="3611724"/>
            <a:ext cx="644978" cy="4735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830286" y="3582177"/>
            <a:ext cx="644978" cy="4735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9016790" y="3655655"/>
            <a:ext cx="726622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 rot="10800000">
            <a:off x="1464438" y="3670040"/>
            <a:ext cx="726622" cy="326571"/>
          </a:xfrm>
          <a:prstGeom prst="rightArrow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37" y="5409033"/>
            <a:ext cx="7535953" cy="12231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4743" y="5783862"/>
            <a:ext cx="7241722" cy="3720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0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6521" y="1066346"/>
            <a:ext cx="10233800" cy="4351338"/>
          </a:xfrm>
        </p:spPr>
        <p:txBody>
          <a:bodyPr/>
          <a:lstStyle/>
          <a:p>
            <a:r>
              <a:rPr lang="fr-FR" dirty="0"/>
              <a:t>Les fichiers initialement d’extension .html ont été convertis en .</a:t>
            </a:r>
            <a:r>
              <a:rPr lang="fr-FR" dirty="0" err="1"/>
              <a:t>php</a:t>
            </a:r>
            <a:r>
              <a:rPr lang="fr-FR" dirty="0"/>
              <a:t> pour pouvoir manipuler les balises </a:t>
            </a:r>
            <a:r>
              <a:rPr lang="fr-FR" i="1" dirty="0"/>
              <a:t>&lt;?</a:t>
            </a:r>
            <a:r>
              <a:rPr lang="fr-FR" i="1" dirty="0" err="1"/>
              <a:t>php</a:t>
            </a:r>
            <a:r>
              <a:rPr lang="fr-FR" i="1" dirty="0"/>
              <a:t> ?&gt;</a:t>
            </a:r>
            <a:r>
              <a:rPr lang="fr-FR" dirty="0"/>
              <a:t> et ainsi permettre le gestion des bases de données :</a:t>
            </a:r>
            <a:endParaRPr lang="fr-FR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89" y="2835266"/>
            <a:ext cx="5322404" cy="35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89844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222</TotalTime>
  <Words>459</Words>
  <Application>Microsoft Office PowerPoint</Application>
  <PresentationFormat>Grand écran</PresentationFormat>
  <Paragraphs>88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Profondeur</vt:lpstr>
      <vt:lpstr>Projet Web Dynamique 2021: ECE MarketPlace,  le magasinage en ligne pour la communauté ECE Paris</vt:lpstr>
      <vt:lpstr>Sommaire</vt:lpstr>
      <vt:lpstr>Conception du back</vt:lpstr>
      <vt:lpstr>Présentation PowerPoint</vt:lpstr>
      <vt:lpstr>Présentation PowerPoint</vt:lpstr>
      <vt:lpstr>Présentation PowerPoint</vt:lpstr>
      <vt:lpstr>Spécifications fonctionnelles</vt:lpstr>
      <vt:lpstr>Présentation PowerPoint</vt:lpstr>
      <vt:lpstr>Présentation PowerPoint</vt:lpstr>
      <vt:lpstr>Versioning GIT</vt:lpstr>
      <vt:lpstr>Bilans collectif et individuels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Dynamique 2021: ECE MarketPlace,  le magasinage en ligne pour la communauté ECE Paris</dc:title>
  <dc:creator>Pierre BOUILLY</dc:creator>
  <cp:lastModifiedBy>Remi Plessy</cp:lastModifiedBy>
  <cp:revision>19</cp:revision>
  <dcterms:created xsi:type="dcterms:W3CDTF">2021-05-30T08:36:44Z</dcterms:created>
  <dcterms:modified xsi:type="dcterms:W3CDTF">2021-05-31T13:20:27Z</dcterms:modified>
</cp:coreProperties>
</file>