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8AF6-092B-463F-9665-A46E0F51F53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0801-D124-4DA0-A936-92806F50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1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8AF6-092B-463F-9665-A46E0F51F53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0801-D124-4DA0-A936-92806F50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2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8AF6-092B-463F-9665-A46E0F51F53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0801-D124-4DA0-A936-92806F50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8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8AF6-092B-463F-9665-A46E0F51F53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0801-D124-4DA0-A936-92806F50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8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8AF6-092B-463F-9665-A46E0F51F53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0801-D124-4DA0-A936-92806F50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8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8AF6-092B-463F-9665-A46E0F51F53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0801-D124-4DA0-A936-92806F50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6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8AF6-092B-463F-9665-A46E0F51F53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0801-D124-4DA0-A936-92806F50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0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8AF6-092B-463F-9665-A46E0F51F53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0801-D124-4DA0-A936-92806F50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6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8AF6-092B-463F-9665-A46E0F51F53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0801-D124-4DA0-A936-92806F50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1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8AF6-092B-463F-9665-A46E0F51F53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0801-D124-4DA0-A936-92806F50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5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8AF6-092B-463F-9665-A46E0F51F53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0801-D124-4DA0-A936-92806F50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6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C8AF6-092B-463F-9665-A46E0F51F53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00801-D124-4DA0-A936-92806F50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7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idgets.com/docs/IR_Remote_Control_Primer#1._Pulse_Distance_Modulation_.28PDM.29_or_Space_Encoding" TargetMode="External"/><Relationship Id="rId2" Type="http://schemas.openxmlformats.org/officeDocument/2006/relationships/hyperlink" Target="https://www.phidgets.com/docs/IR_Remote_Control_Prim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hidgets.com/docs/IR_Remote_Control_Primer#2._Pulse_Width_Modulation_.28PWM.29_or_Pulse_Encod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22" y="267992"/>
            <a:ext cx="10515600" cy="4351338"/>
          </a:xfrm>
        </p:spPr>
        <p:txBody>
          <a:bodyPr/>
          <a:lstStyle/>
          <a:p>
            <a:r>
              <a:rPr lang="en-US" dirty="0"/>
              <a:t>Here is a source discussing various types of IR sensors coding.</a:t>
            </a:r>
          </a:p>
          <a:p>
            <a:pPr lvl="1"/>
            <a:r>
              <a:rPr lang="en-US" u="sng" dirty="0">
                <a:hlinkClick r:id="rId2"/>
              </a:rPr>
              <a:t>https://www.phidgets.com/docs/IR_Remote_Control_Primer</a:t>
            </a:r>
            <a:endParaRPr lang="en-US" dirty="0"/>
          </a:p>
          <a:p>
            <a:pPr lvl="1"/>
            <a:r>
              <a:rPr lang="en-US" dirty="0"/>
              <a:t>Most we deal with are “</a:t>
            </a:r>
            <a:r>
              <a:rPr lang="en-US" dirty="0">
                <a:hlinkClick r:id="rId3"/>
              </a:rPr>
              <a:t>3.1 1. Pulse Distance Modulation (PDM) or Space Encoding</a:t>
            </a:r>
            <a:r>
              <a:rPr lang="en-US" dirty="0"/>
              <a:t>“, and is discussed in these slides</a:t>
            </a:r>
          </a:p>
          <a:p>
            <a:pPr lvl="1"/>
            <a:r>
              <a:rPr lang="en-US" dirty="0"/>
              <a:t>Warning: Sony IR controllers are different than this and usually use “</a:t>
            </a:r>
            <a:r>
              <a:rPr lang="en-US" dirty="0">
                <a:hlinkClick r:id="rId4"/>
              </a:rPr>
              <a:t>3.2 2. Pulse Width Modulation (PWM) or Pulse Encoding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693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Clever way to hook up IR sensor!  </a:t>
            </a:r>
          </a:p>
        </p:txBody>
      </p:sp>
      <p:pic>
        <p:nvPicPr>
          <p:cNvPr id="4" name="Picture 3" descr="C:\Users\C18Austin.Gadient\Downloads\IMG_238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89" y="1573607"/>
            <a:ext cx="3863698" cy="482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Related image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403" b="19403"/>
          <a:stretch/>
        </p:blipFill>
        <p:spPr bwMode="auto">
          <a:xfrm>
            <a:off x="6427968" y="1690688"/>
            <a:ext cx="3333750" cy="12763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28334" y="4934397"/>
            <a:ext cx="38906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left = data;  center = ground; right = </a:t>
            </a:r>
            <a:r>
              <a:rPr lang="en-US" dirty="0" err="1"/>
              <a:t>Vcc</a:t>
            </a:r>
            <a:endParaRPr lang="en-US" dirty="0"/>
          </a:p>
          <a:p>
            <a:r>
              <a:rPr lang="en-US" dirty="0"/>
              <a:t>TSSOP 34838 IR Sensor</a:t>
            </a:r>
          </a:p>
        </p:txBody>
      </p:sp>
      <p:sp>
        <p:nvSpPr>
          <p:cNvPr id="3" name="Oval 2"/>
          <p:cNvSpPr/>
          <p:nvPr/>
        </p:nvSpPr>
        <p:spPr>
          <a:xfrm>
            <a:off x="2774731" y="2137804"/>
            <a:ext cx="851338" cy="9459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626069" y="1380805"/>
            <a:ext cx="3069303" cy="1080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544994">
            <a:off x="7497802" y="3985606"/>
            <a:ext cx="1000125" cy="55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2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37" y="2970223"/>
            <a:ext cx="11515725" cy="320674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Typically a max of 32-bits</a:t>
            </a:r>
          </a:p>
          <a:p>
            <a:r>
              <a:rPr lang="en-US" dirty="0"/>
              <a:t>Example timing for Dr York’s IR controller</a:t>
            </a:r>
          </a:p>
          <a:p>
            <a:pPr lvl="1"/>
            <a:r>
              <a:rPr lang="en-US" dirty="0"/>
              <a:t>Start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halfbit</a:t>
            </a:r>
            <a:r>
              <a:rPr lang="en-US" dirty="0"/>
              <a:t> = ~4368 nano-sec</a:t>
            </a:r>
          </a:p>
          <a:p>
            <a:pPr lvl="1"/>
            <a:r>
              <a:rPr lang="en-US" dirty="0"/>
              <a:t>Start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halfbit</a:t>
            </a:r>
            <a:r>
              <a:rPr lang="en-US" dirty="0"/>
              <a:t> = ~4368 nano-sec</a:t>
            </a:r>
          </a:p>
          <a:p>
            <a:pPr lvl="1"/>
            <a:r>
              <a:rPr lang="en-US" dirty="0"/>
              <a:t>Data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halfbit</a:t>
            </a:r>
            <a:r>
              <a:rPr lang="en-US" dirty="0"/>
              <a:t> = ~510 nano-sec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Data 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half bit has the information</a:t>
            </a:r>
          </a:p>
          <a:p>
            <a:pPr lvl="2"/>
            <a:r>
              <a:rPr lang="en-US" dirty="0"/>
              <a:t>Data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halfbit</a:t>
            </a:r>
            <a:r>
              <a:rPr lang="en-US" dirty="0"/>
              <a:t> for logic 0 = ~510 nano-sec</a:t>
            </a:r>
          </a:p>
          <a:p>
            <a:pPr lvl="2"/>
            <a:r>
              <a:rPr lang="en-US" dirty="0"/>
              <a:t>Data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halfbit</a:t>
            </a:r>
            <a:r>
              <a:rPr lang="en-US" dirty="0"/>
              <a:t> for logic 1 = ~1620 nano-sec</a:t>
            </a:r>
          </a:p>
          <a:p>
            <a:pPr lvl="1"/>
            <a:r>
              <a:rPr lang="en-US" dirty="0"/>
              <a:t>Stop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halfbit</a:t>
            </a:r>
            <a:r>
              <a:rPr lang="en-US" dirty="0"/>
              <a:t> = ~4368 nano-sec</a:t>
            </a:r>
          </a:p>
          <a:p>
            <a:pPr lvl="1"/>
            <a:r>
              <a:rPr lang="en-US" dirty="0"/>
              <a:t>Stop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halfbit</a:t>
            </a:r>
            <a:r>
              <a:rPr lang="en-US" dirty="0"/>
              <a:t> = very, very long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Decoding this is similar to HW#8; </a:t>
            </a:r>
          </a:p>
          <a:p>
            <a:pPr marL="457200" lvl="1" indent="0">
              <a:buNone/>
            </a:pPr>
            <a:r>
              <a:rPr lang="en-US" dirty="0"/>
              <a:t>For Dr York’s controller: follow the up/down edges 32 times (or until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halfbit</a:t>
            </a:r>
            <a:r>
              <a:rPr lang="en-US" dirty="0"/>
              <a:t> is much greater than 1620 nano-sec), at each rising edge beginning a Data 2</a:t>
            </a:r>
            <a:r>
              <a:rPr lang="en-US" baseline="30000" dirty="0"/>
              <a:t>nd</a:t>
            </a:r>
            <a:r>
              <a:rPr lang="en-US" dirty="0"/>
              <a:t> half-bit, restart a counter, stop counter on falling edge, if time &lt; 1000 nano-sec, then store a ‘0’, else store a ‘1’, in a shift register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302238"/>
            <a:ext cx="115157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4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companies controller usually have different codes and timings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get the codes and timings?</a:t>
            </a:r>
          </a:p>
          <a:p>
            <a:pPr lvl="1"/>
            <a:r>
              <a:rPr lang="en-US" dirty="0"/>
              <a:t>Use a Logic Analyzer!</a:t>
            </a:r>
          </a:p>
        </p:txBody>
      </p:sp>
    </p:spTree>
    <p:extLst>
      <p:ext uri="{BB962C8B-B14F-4D97-AF65-F5344CB8AC3E}">
        <p14:creationId xmlns:p14="http://schemas.microsoft.com/office/powerpoint/2010/main" val="424886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276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Clever way to hook up IR sensor!  </vt:lpstr>
      <vt:lpstr>PowerPoint Presentation</vt:lpstr>
      <vt:lpstr>Every companies controller usually have different codes and timings</vt:lpstr>
    </vt:vector>
  </TitlesOfParts>
  <Company>US Air Force Academy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York, George W CIV USAF USAFA USAFA/DFEC</dc:creator>
  <cp:lastModifiedBy>York, George W CIV USAF USAFA DF/DFEC</cp:lastModifiedBy>
  <cp:revision>21</cp:revision>
  <dcterms:created xsi:type="dcterms:W3CDTF">2020-05-08T15:12:02Z</dcterms:created>
  <dcterms:modified xsi:type="dcterms:W3CDTF">2023-05-18T20:17:22Z</dcterms:modified>
</cp:coreProperties>
</file>