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0648-E401-4191-839C-CE3FBA0FE284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359-597B-4C64-A83D-7BED88174D1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0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0648-E401-4191-839C-CE3FBA0FE284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359-597B-4C64-A83D-7BED88174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9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0648-E401-4191-839C-CE3FBA0FE284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359-597B-4C64-A83D-7BED88174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54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0648-E401-4191-839C-CE3FBA0FE284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359-597B-4C64-A83D-7BED88174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9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0648-E401-4191-839C-CE3FBA0FE284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359-597B-4C64-A83D-7BED88174D1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26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0648-E401-4191-839C-CE3FBA0FE284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359-597B-4C64-A83D-7BED88174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66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0648-E401-4191-839C-CE3FBA0FE284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359-597B-4C64-A83D-7BED88174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42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0648-E401-4191-839C-CE3FBA0FE284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359-597B-4C64-A83D-7BED88174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87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0648-E401-4191-839C-CE3FBA0FE284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359-597B-4C64-A83D-7BED88174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22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AA0648-E401-4191-839C-CE3FBA0FE284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33F359-597B-4C64-A83D-7BED88174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22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0648-E401-4191-839C-CE3FBA0FE284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359-597B-4C64-A83D-7BED88174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7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AA0648-E401-4191-839C-CE3FBA0FE284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33F359-597B-4C64-A83D-7BED88174D1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00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Analysis Structure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3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Brief description of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Log of research undertaken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Background to project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GB" dirty="0" smtClean="0"/>
              <a:t>Current system analysis.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GB" dirty="0" smtClean="0"/>
              <a:t>Prospective users.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Proposed solution details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GB" dirty="0" smtClean="0"/>
              <a:t>Modelling of the problem that will inform design stage.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GB" dirty="0" smtClean="0"/>
              <a:t>Acceptable 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Set of Separate, Specific, Measurable, Achievable, Realistic objectives.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GB" smtClean="0"/>
              <a:t>Don’t group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GB" dirty="0" smtClean="0"/>
              <a:t>Detail without ambiguity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GB" dirty="0" smtClean="0"/>
              <a:t>Details of programming techniques to be used (for standard see other </a:t>
            </a:r>
            <a:r>
              <a:rPr lang="en-GB" dirty="0" err="1" smtClean="0"/>
              <a:t>powerpoint</a:t>
            </a:r>
            <a:r>
              <a:rPr lang="en-GB" dirty="0" smtClean="0"/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GB" dirty="0" smtClean="0"/>
              <a:t>Possible extensions that may go beyond A level standard</a:t>
            </a:r>
          </a:p>
          <a:p>
            <a:pPr marL="749808" lvl="1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6434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78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Analysis Structure</vt:lpstr>
      <vt:lpstr>Analysis Structure</vt:lpstr>
    </vt:vector>
  </TitlesOfParts>
  <Company>Exeter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Structure</dc:title>
  <dc:creator>Ed Horncastle</dc:creator>
  <cp:lastModifiedBy>Ed Horncastle</cp:lastModifiedBy>
  <cp:revision>4</cp:revision>
  <dcterms:created xsi:type="dcterms:W3CDTF">2016-09-15T10:37:52Z</dcterms:created>
  <dcterms:modified xsi:type="dcterms:W3CDTF">2016-09-15T11:07:41Z</dcterms:modified>
</cp:coreProperties>
</file>