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02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3/15/2018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3/15/2018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470B4-9D35-47FA-9BDB-0AF3841D06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Cancer Rates and Possible Correlations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DE21FD-B958-47F1-A44B-21EBDF05EA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Alfonso Moreno</a:t>
            </a:r>
          </a:p>
          <a:p>
            <a:r>
              <a:rPr lang="en-US" dirty="0"/>
              <a:t>Dan </a:t>
            </a:r>
            <a:r>
              <a:rPr lang="en-US" dirty="0" err="1"/>
              <a:t>Brueckman</a:t>
            </a:r>
            <a:endParaRPr lang="en-US" dirty="0"/>
          </a:p>
          <a:p>
            <a:r>
              <a:rPr lang="en-US" dirty="0"/>
              <a:t>Deric Patton</a:t>
            </a:r>
          </a:p>
          <a:p>
            <a:r>
              <a:rPr lang="en-US" dirty="0"/>
              <a:t>Heather Solis </a:t>
            </a:r>
          </a:p>
        </p:txBody>
      </p:sp>
    </p:spTree>
    <p:extLst>
      <p:ext uri="{BB962C8B-B14F-4D97-AF65-F5344CB8AC3E}">
        <p14:creationId xmlns:p14="http://schemas.microsoft.com/office/powerpoint/2010/main" val="4247564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922F6-150A-42D1-A768-B355E51A8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9425A-ED65-4F5A-8F34-27C374EE3D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2947" y="2556931"/>
            <a:ext cx="9994232" cy="3378647"/>
          </a:xfrm>
        </p:spPr>
        <p:txBody>
          <a:bodyPr numCol="2"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Analyzed cancer incidence and mortality rates for each state</a:t>
            </a:r>
          </a:p>
          <a:p>
            <a:pPr lvl="1"/>
            <a:r>
              <a:rPr lang="en-US" dirty="0"/>
              <a:t>All cancer types</a:t>
            </a:r>
          </a:p>
          <a:p>
            <a:pPr lvl="1"/>
            <a:r>
              <a:rPr lang="en-US" dirty="0"/>
              <a:t>Men and women combined</a:t>
            </a:r>
          </a:p>
          <a:p>
            <a:pPr lvl="1"/>
            <a:r>
              <a:rPr lang="en-US" dirty="0"/>
              <a:t>All races</a:t>
            </a:r>
          </a:p>
          <a:p>
            <a:pPr lvl="1"/>
            <a:r>
              <a:rPr lang="en-US" dirty="0"/>
              <a:t>Annual rates from 1999-2014</a:t>
            </a:r>
          </a:p>
          <a:p>
            <a:endParaRPr lang="en-US" dirty="0"/>
          </a:p>
          <a:p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Looked for correlations</a:t>
            </a:r>
          </a:p>
          <a:p>
            <a:pPr lvl="1"/>
            <a:r>
              <a:rPr lang="en-US" dirty="0"/>
              <a:t>Health related qualify of life</a:t>
            </a:r>
          </a:p>
          <a:p>
            <a:pPr lvl="2"/>
            <a:r>
              <a:rPr lang="en-US" dirty="0"/>
              <a:t>Developed by the Center for Disease Control defined as a group’s perceived physical and mental health over time</a:t>
            </a:r>
          </a:p>
          <a:p>
            <a:pPr lvl="1"/>
            <a:r>
              <a:rPr lang="en-US" dirty="0"/>
              <a:t>Income per capita </a:t>
            </a:r>
          </a:p>
          <a:p>
            <a:pPr lvl="2"/>
            <a:r>
              <a:rPr lang="en-US" dirty="0"/>
              <a:t>with male vs female sub-analysis</a:t>
            </a:r>
          </a:p>
          <a:p>
            <a:pPr lvl="1"/>
            <a:r>
              <a:rPr lang="en-US" dirty="0"/>
              <a:t>Nutrition, exercise, and obesity</a:t>
            </a:r>
          </a:p>
        </p:txBody>
      </p:sp>
    </p:spTree>
    <p:extLst>
      <p:ext uri="{BB962C8B-B14F-4D97-AF65-F5344CB8AC3E}">
        <p14:creationId xmlns:p14="http://schemas.microsoft.com/office/powerpoint/2010/main" val="3545509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C31A8-97FC-4AF4-BC0E-453322795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Average Cancer Incidence and Mortality Rates </a:t>
            </a:r>
            <a:r>
              <a:rPr lang="en-US" sz="2700" dirty="0"/>
              <a:t>by State from 1999-2014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78BE099-476B-4368-A24B-A6694C8C9C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4022" y="2755586"/>
            <a:ext cx="10319708" cy="3019572"/>
          </a:xfrm>
        </p:spPr>
      </p:pic>
    </p:spTree>
    <p:extLst>
      <p:ext uri="{BB962C8B-B14F-4D97-AF65-F5344CB8AC3E}">
        <p14:creationId xmlns:p14="http://schemas.microsoft.com/office/powerpoint/2010/main" val="3489580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05999-A2DA-4594-8DB9-F24B5E10F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Average Cancer Mortality Rates by State </a:t>
            </a:r>
            <a:br>
              <a:rPr lang="en-US" dirty="0"/>
            </a:br>
            <a:r>
              <a:rPr lang="en-US" sz="2700" dirty="0"/>
              <a:t>from 1999-2014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82A67F0-456C-4D0F-9970-D5151C0059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0537" y="2845178"/>
            <a:ext cx="10361433" cy="2665286"/>
          </a:xfrm>
        </p:spPr>
      </p:pic>
    </p:spTree>
    <p:extLst>
      <p:ext uri="{BB962C8B-B14F-4D97-AF65-F5344CB8AC3E}">
        <p14:creationId xmlns:p14="http://schemas.microsoft.com/office/powerpoint/2010/main" val="2365234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F63D1B33-E541-4B31-A3EB-5A118B729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Cancer Rates vs. HRQOL</a:t>
            </a:r>
            <a:br>
              <a:rPr lang="en-US" dirty="0"/>
            </a:br>
            <a:r>
              <a:rPr lang="en-US" sz="2400" dirty="0"/>
              <a:t>Data from 1990-2010</a:t>
            </a:r>
          </a:p>
        </p:txBody>
      </p:sp>
      <p:pic>
        <p:nvPicPr>
          <p:cNvPr id="24" name="Content Placeholder 23">
            <a:extLst>
              <a:ext uri="{FF2B5EF4-FFF2-40B4-BE49-F238E27FC236}">
                <a16:creationId xmlns:a16="http://schemas.microsoft.com/office/drawing/2014/main" id="{890FB98F-5150-42E2-9017-B542C21941F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100742" y="2733675"/>
            <a:ext cx="4394555" cy="3141663"/>
          </a:xfrm>
        </p:spPr>
      </p:pic>
      <p:pic>
        <p:nvPicPr>
          <p:cNvPr id="27" name="Content Placeholder 26">
            <a:extLst>
              <a:ext uri="{FF2B5EF4-FFF2-40B4-BE49-F238E27FC236}">
                <a16:creationId xmlns:a16="http://schemas.microsoft.com/office/drawing/2014/main" id="{B577788D-C432-4732-A053-5557F390CB95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/>
          <a:stretch>
            <a:fillRect/>
          </a:stretch>
        </p:blipFill>
        <p:spPr>
          <a:xfrm>
            <a:off x="6719735" y="2733675"/>
            <a:ext cx="4343363" cy="3141663"/>
          </a:xfrm>
        </p:spPr>
      </p:pic>
    </p:spTree>
    <p:extLst>
      <p:ext uri="{BB962C8B-B14F-4D97-AF65-F5344CB8AC3E}">
        <p14:creationId xmlns:p14="http://schemas.microsoft.com/office/powerpoint/2010/main" val="2775839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5E986-267F-4AB6-A6A1-28A11974E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Cancer Incidence Rates vs. Per-capita income</a:t>
            </a:r>
            <a:br>
              <a:rPr lang="en-US" dirty="0"/>
            </a:br>
            <a:r>
              <a:rPr lang="en-US" sz="2700" dirty="0" err="1"/>
              <a:t>Income</a:t>
            </a:r>
            <a:r>
              <a:rPr lang="en-US" sz="2700" dirty="0"/>
              <a:t> averaged over 1990-2016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CEFD2E2-3246-4C87-82D8-2E1AC60405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34109" y="2285999"/>
            <a:ext cx="4718304" cy="576262"/>
          </a:xfrm>
        </p:spPr>
        <p:txBody>
          <a:bodyPr/>
          <a:lstStyle/>
          <a:p>
            <a:pPr algn="ctr"/>
            <a:r>
              <a:rPr lang="en-US" dirty="0"/>
              <a:t>Women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F92B31CE-D398-414B-A5F0-7E205EE150E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053980" y="2737115"/>
            <a:ext cx="4478563" cy="3138224"/>
          </a:xfr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745AA9E-2844-4BF3-A92F-F47EFD5950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41173" y="2285999"/>
            <a:ext cx="4718304" cy="576262"/>
          </a:xfrm>
        </p:spPr>
        <p:txBody>
          <a:bodyPr/>
          <a:lstStyle/>
          <a:p>
            <a:pPr algn="ctr"/>
            <a:r>
              <a:rPr lang="en-US" dirty="0"/>
              <a:t>Men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F63DA0B2-0387-4087-BA8F-BD6824DC6F36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661044" y="2737115"/>
            <a:ext cx="4478562" cy="3138224"/>
          </a:xfrm>
        </p:spPr>
      </p:pic>
    </p:spTree>
    <p:extLst>
      <p:ext uri="{BB962C8B-B14F-4D97-AF65-F5344CB8AC3E}">
        <p14:creationId xmlns:p14="http://schemas.microsoft.com/office/powerpoint/2010/main" val="130471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5E986-267F-4AB6-A6A1-28A11974E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Cancer Mortality Rates vs. Per-capita income</a:t>
            </a:r>
            <a:br>
              <a:rPr lang="en-US" dirty="0"/>
            </a:br>
            <a:r>
              <a:rPr lang="en-US" sz="2700" dirty="0" err="1"/>
              <a:t>Income</a:t>
            </a:r>
            <a:r>
              <a:rPr lang="en-US" sz="2700" dirty="0"/>
              <a:t> averaged over 1990-2016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CEFD2E2-3246-4C87-82D8-2E1AC60405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49742" y="2285999"/>
            <a:ext cx="4718304" cy="576262"/>
          </a:xfrm>
        </p:spPr>
        <p:txBody>
          <a:bodyPr/>
          <a:lstStyle/>
          <a:p>
            <a:pPr algn="ctr"/>
            <a:r>
              <a:rPr lang="en-US" dirty="0"/>
              <a:t>Women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745AA9E-2844-4BF3-A92F-F47EFD5950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30988" y="2285999"/>
            <a:ext cx="4718304" cy="576262"/>
          </a:xfrm>
        </p:spPr>
        <p:txBody>
          <a:bodyPr/>
          <a:lstStyle/>
          <a:p>
            <a:pPr algn="ctr"/>
            <a:r>
              <a:rPr lang="en-US" dirty="0"/>
              <a:t>Men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65DC433-994C-443D-A8CA-D7A6EDDD20B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054770" y="2766753"/>
            <a:ext cx="4508248" cy="3108585"/>
          </a:xfr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47F86039-9D60-4812-8D5D-BEF062CAF493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630570" y="2759243"/>
            <a:ext cx="4519140" cy="3116096"/>
          </a:xfrm>
        </p:spPr>
      </p:pic>
    </p:spTree>
    <p:extLst>
      <p:ext uri="{BB962C8B-B14F-4D97-AF65-F5344CB8AC3E}">
        <p14:creationId xmlns:p14="http://schemas.microsoft.com/office/powerpoint/2010/main" val="25043676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49</TotalTime>
  <Words>115</Words>
  <Application>Microsoft Office PowerPoint</Application>
  <PresentationFormat>Widescreen</PresentationFormat>
  <Paragraphs>28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Garamond</vt:lpstr>
      <vt:lpstr>Wingdings</vt:lpstr>
      <vt:lpstr>Organic</vt:lpstr>
      <vt:lpstr>Cancer Rates and Possible Correlations</vt:lpstr>
      <vt:lpstr>Outline</vt:lpstr>
      <vt:lpstr>Average Cancer Incidence and Mortality Rates by State from 1999-2014</vt:lpstr>
      <vt:lpstr>Average Cancer Mortality Rates by State  from 1999-2014</vt:lpstr>
      <vt:lpstr>Cancer Rates vs. HRQOL Data from 1990-2010</vt:lpstr>
      <vt:lpstr>Cancer Incidence Rates vs. Per-capita income Income averaged over 1990-2016</vt:lpstr>
      <vt:lpstr>Cancer Mortality Rates vs. Per-capita income Income averaged over 1990-2016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Cancer Rates and Possible Correlations</dc:title>
  <dc:creator>Deric Patton</dc:creator>
  <cp:lastModifiedBy>Deric</cp:lastModifiedBy>
  <cp:revision>9</cp:revision>
  <dcterms:created xsi:type="dcterms:W3CDTF">2018-03-16T04:33:42Z</dcterms:created>
  <dcterms:modified xsi:type="dcterms:W3CDTF">2018-03-16T05:23:20Z</dcterms:modified>
</cp:coreProperties>
</file>