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61" r:id="rId3"/>
    <p:sldId id="262" r:id="rId4"/>
    <p:sldId id="267" r:id="rId5"/>
    <p:sldId id="274" r:id="rId6"/>
    <p:sldId id="271" r:id="rId7"/>
    <p:sldId id="270" r:id="rId8"/>
    <p:sldId id="268" r:id="rId9"/>
    <p:sldId id="265" r:id="rId10"/>
    <p:sldId id="272" r:id="rId11"/>
    <p:sldId id="273" r:id="rId12"/>
    <p:sldId id="275" r:id="rId13"/>
    <p:sldId id="276" r:id="rId14"/>
    <p:sldId id="277" r:id="rId15"/>
    <p:sldId id="279" r:id="rId16"/>
    <p:sldId id="27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C1E1"/>
    <a:srgbClr val="156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779230-AD81-45AA-ABD4-E006916705C7}" v="547" dt="2023-12-12T21:48:19.0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khalter, Daniel James - SDSU Student" userId="4ae0d460-9ce8-4688-87d8-e5b4d9476f0b" providerId="ADAL" clId="{BC779230-AD81-45AA-ABD4-E006916705C7}"/>
    <pc:docChg chg="undo custSel addSld delSld modSld sldOrd">
      <pc:chgData name="Burkhalter, Daniel James - SDSU Student" userId="4ae0d460-9ce8-4688-87d8-e5b4d9476f0b" providerId="ADAL" clId="{BC779230-AD81-45AA-ABD4-E006916705C7}" dt="2023-12-12T21:56:08.717" v="5050" actId="20577"/>
      <pc:docMkLst>
        <pc:docMk/>
      </pc:docMkLst>
      <pc:sldChg chg="addSp delSp modSp mod setBg setClrOvrMap">
        <pc:chgData name="Burkhalter, Daniel James - SDSU Student" userId="4ae0d460-9ce8-4688-87d8-e5b4d9476f0b" providerId="ADAL" clId="{BC779230-AD81-45AA-ABD4-E006916705C7}" dt="2023-12-01T15:15:48.795" v="2707" actId="26606"/>
        <pc:sldMkLst>
          <pc:docMk/>
          <pc:sldMk cId="1172209954" sldId="256"/>
        </pc:sldMkLst>
        <pc:spChg chg="mod">
          <ac:chgData name="Burkhalter, Daniel James - SDSU Student" userId="4ae0d460-9ce8-4688-87d8-e5b4d9476f0b" providerId="ADAL" clId="{BC779230-AD81-45AA-ABD4-E006916705C7}" dt="2023-12-01T15:15:48.795" v="2707" actId="26606"/>
          <ac:spMkLst>
            <pc:docMk/>
            <pc:sldMk cId="1172209954" sldId="256"/>
            <ac:spMk id="2" creationId="{9753B8E7-B495-0381-1B2F-9D365089DA34}"/>
          </ac:spMkLst>
        </pc:spChg>
        <pc:spChg chg="mod">
          <ac:chgData name="Burkhalter, Daniel James - SDSU Student" userId="4ae0d460-9ce8-4688-87d8-e5b4d9476f0b" providerId="ADAL" clId="{BC779230-AD81-45AA-ABD4-E006916705C7}" dt="2023-12-01T15:15:48.795" v="2707" actId="26606"/>
          <ac:spMkLst>
            <pc:docMk/>
            <pc:sldMk cId="1172209954" sldId="256"/>
            <ac:spMk id="3" creationId="{9122F9DD-D1F2-713B-CD9F-79200D31A178}"/>
          </ac:spMkLst>
        </pc:spChg>
        <pc:spChg chg="del">
          <ac:chgData name="Burkhalter, Daniel James - SDSU Student" userId="4ae0d460-9ce8-4688-87d8-e5b4d9476f0b" providerId="ADAL" clId="{BC779230-AD81-45AA-ABD4-E006916705C7}" dt="2023-12-01T15:15:48.795" v="2707" actId="26606"/>
          <ac:spMkLst>
            <pc:docMk/>
            <pc:sldMk cId="1172209954" sldId="256"/>
            <ac:spMk id="174" creationId="{E978A47D-4F17-40FE-AB70-7AF78A9575EB}"/>
          </ac:spMkLst>
        </pc:spChg>
        <pc:spChg chg="add">
          <ac:chgData name="Burkhalter, Daniel James - SDSU Student" userId="4ae0d460-9ce8-4688-87d8-e5b4d9476f0b" providerId="ADAL" clId="{BC779230-AD81-45AA-ABD4-E006916705C7}" dt="2023-12-01T15:15:48.795" v="2707" actId="26606"/>
          <ac:spMkLst>
            <pc:docMk/>
            <pc:sldMk cId="1172209954" sldId="256"/>
            <ac:spMk id="187" creationId="{4B24F6DB-F114-44A7-BB56-D401884E4E7F}"/>
          </ac:spMkLst>
        </pc:spChg>
        <pc:grpChg chg="del">
          <ac:chgData name="Burkhalter, Daniel James - SDSU Student" userId="4ae0d460-9ce8-4688-87d8-e5b4d9476f0b" providerId="ADAL" clId="{BC779230-AD81-45AA-ABD4-E006916705C7}" dt="2023-12-01T15:15:48.795" v="2707" actId="26606"/>
          <ac:grpSpMkLst>
            <pc:docMk/>
            <pc:sldMk cId="1172209954" sldId="256"/>
            <ac:grpSpMk id="84" creationId="{F4E035BE-9FF4-43D3-BC25-CF582D7FF85E}"/>
          </ac:grpSpMkLst>
        </pc:grpChg>
        <pc:grpChg chg="del">
          <ac:chgData name="Burkhalter, Daniel James - SDSU Student" userId="4ae0d460-9ce8-4688-87d8-e5b4d9476f0b" providerId="ADAL" clId="{BC779230-AD81-45AA-ABD4-E006916705C7}" dt="2023-12-01T15:15:48.795" v="2707" actId="26606"/>
          <ac:grpSpMkLst>
            <pc:docMk/>
            <pc:sldMk cId="1172209954" sldId="256"/>
            <ac:grpSpMk id="144" creationId="{3BAEF7DA-43C4-4736-B5A3-B48E6125AB2D}"/>
          </ac:grpSpMkLst>
        </pc:grpChg>
        <pc:grpChg chg="del">
          <ac:chgData name="Burkhalter, Daniel James - SDSU Student" userId="4ae0d460-9ce8-4688-87d8-e5b4d9476f0b" providerId="ADAL" clId="{BC779230-AD81-45AA-ABD4-E006916705C7}" dt="2023-12-01T15:15:48.795" v="2707" actId="26606"/>
          <ac:grpSpMkLst>
            <pc:docMk/>
            <pc:sldMk cId="1172209954" sldId="256"/>
            <ac:grpSpMk id="175" creationId="{85BE3A7E-6A3F-401E-A025-BBB8FDB8DD30}"/>
          </ac:grpSpMkLst>
        </pc:grpChg>
        <pc:grpChg chg="add">
          <ac:chgData name="Burkhalter, Daniel James - SDSU Student" userId="4ae0d460-9ce8-4688-87d8-e5b4d9476f0b" providerId="ADAL" clId="{BC779230-AD81-45AA-ABD4-E006916705C7}" dt="2023-12-01T15:15:48.795" v="2707" actId="26606"/>
          <ac:grpSpMkLst>
            <pc:docMk/>
            <pc:sldMk cId="1172209954" sldId="256"/>
            <ac:grpSpMk id="183" creationId="{9BE10567-6165-46A7-867D-4690A16B46D6}"/>
          </ac:grpSpMkLst>
        </pc:grpChg>
        <pc:grpChg chg="add">
          <ac:chgData name="Burkhalter, Daniel James - SDSU Student" userId="4ae0d460-9ce8-4688-87d8-e5b4d9476f0b" providerId="ADAL" clId="{BC779230-AD81-45AA-ABD4-E006916705C7}" dt="2023-12-01T15:15:48.795" v="2707" actId="26606"/>
          <ac:grpSpMkLst>
            <pc:docMk/>
            <pc:sldMk cId="1172209954" sldId="256"/>
            <ac:grpSpMk id="189" creationId="{4DB50ECD-225E-4F81-AF7B-706DD05F3BA8}"/>
          </ac:grpSpMkLst>
        </pc:grpChg>
        <pc:picChg chg="del">
          <ac:chgData name="Burkhalter, Daniel James - SDSU Student" userId="4ae0d460-9ce8-4688-87d8-e5b4d9476f0b" providerId="ADAL" clId="{BC779230-AD81-45AA-ABD4-E006916705C7}" dt="2023-12-01T15:15:48.795" v="2707" actId="26606"/>
          <ac:picMkLst>
            <pc:docMk/>
            <pc:sldMk cId="1172209954" sldId="256"/>
            <ac:picMk id="143" creationId="{9FBB3149-8289-4060-BB01-ED3047C53146}"/>
          </ac:picMkLst>
        </pc:picChg>
        <pc:cxnChg chg="del">
          <ac:chgData name="Burkhalter, Daniel James - SDSU Student" userId="4ae0d460-9ce8-4688-87d8-e5b4d9476f0b" providerId="ADAL" clId="{BC779230-AD81-45AA-ABD4-E006916705C7}" dt="2023-12-01T15:15:48.795" v="2707" actId="26606"/>
          <ac:cxnSpMkLst>
            <pc:docMk/>
            <pc:sldMk cId="1172209954" sldId="256"/>
            <ac:cxnSpMk id="82" creationId="{085ECEC0-FF5D-4348-92C7-1EA7C61E770C}"/>
          </ac:cxnSpMkLst>
        </pc:cxnChg>
      </pc:sldChg>
      <pc:sldChg chg="del">
        <pc:chgData name="Burkhalter, Daniel James - SDSU Student" userId="4ae0d460-9ce8-4688-87d8-e5b4d9476f0b" providerId="ADAL" clId="{BC779230-AD81-45AA-ABD4-E006916705C7}" dt="2023-12-01T15:13:45.567" v="2587" actId="2696"/>
        <pc:sldMkLst>
          <pc:docMk/>
          <pc:sldMk cId="3450575351" sldId="260"/>
        </pc:sldMkLst>
      </pc:sldChg>
      <pc:sldChg chg="modSp mod">
        <pc:chgData name="Burkhalter, Daniel James - SDSU Student" userId="4ae0d460-9ce8-4688-87d8-e5b4d9476f0b" providerId="ADAL" clId="{BC779230-AD81-45AA-ABD4-E006916705C7}" dt="2023-12-12T21:48:19.045" v="5048" actId="20577"/>
        <pc:sldMkLst>
          <pc:docMk/>
          <pc:sldMk cId="3170391744" sldId="261"/>
        </pc:sldMkLst>
        <pc:spChg chg="mod">
          <ac:chgData name="Burkhalter, Daniel James - SDSU Student" userId="4ae0d460-9ce8-4688-87d8-e5b4d9476f0b" providerId="ADAL" clId="{BC779230-AD81-45AA-ABD4-E006916705C7}" dt="2023-12-01T13:49:49.433" v="135" actId="33524"/>
          <ac:spMkLst>
            <pc:docMk/>
            <pc:sldMk cId="3170391744" sldId="261"/>
            <ac:spMk id="2" creationId="{647B1947-7F67-6F69-23DD-0E42413BC634}"/>
          </ac:spMkLst>
        </pc:spChg>
        <pc:graphicFrameChg chg="mod">
          <ac:chgData name="Burkhalter, Daniel James - SDSU Student" userId="4ae0d460-9ce8-4688-87d8-e5b4d9476f0b" providerId="ADAL" clId="{BC779230-AD81-45AA-ABD4-E006916705C7}" dt="2023-12-12T21:48:19.045" v="5048" actId="20577"/>
          <ac:graphicFrameMkLst>
            <pc:docMk/>
            <pc:sldMk cId="3170391744" sldId="261"/>
            <ac:graphicFrameMk id="60" creationId="{827D2F8C-3389-C1E2-96D2-F16B04AF157A}"/>
          </ac:graphicFrameMkLst>
        </pc:graphicFrameChg>
      </pc:sldChg>
      <pc:sldChg chg="addSp delSp modSp mod">
        <pc:chgData name="Burkhalter, Daniel James - SDSU Student" userId="4ae0d460-9ce8-4688-87d8-e5b4d9476f0b" providerId="ADAL" clId="{BC779230-AD81-45AA-ABD4-E006916705C7}" dt="2023-12-01T14:38:08.718" v="2027" actId="113"/>
        <pc:sldMkLst>
          <pc:docMk/>
          <pc:sldMk cId="3584351050" sldId="262"/>
        </pc:sldMkLst>
        <pc:spChg chg="add mod">
          <ac:chgData name="Burkhalter, Daniel James - SDSU Student" userId="4ae0d460-9ce8-4688-87d8-e5b4d9476f0b" providerId="ADAL" clId="{BC779230-AD81-45AA-ABD4-E006916705C7}" dt="2023-12-01T14:12:08.621" v="972" actId="313"/>
          <ac:spMkLst>
            <pc:docMk/>
            <pc:sldMk cId="3584351050" sldId="262"/>
            <ac:spMk id="3" creationId="{D3C7E524-3641-55C1-FB96-C7A2E85B6EDD}"/>
          </ac:spMkLst>
        </pc:spChg>
        <pc:spChg chg="add mod">
          <ac:chgData name="Burkhalter, Daniel James - SDSU Student" userId="4ae0d460-9ce8-4688-87d8-e5b4d9476f0b" providerId="ADAL" clId="{BC779230-AD81-45AA-ABD4-E006916705C7}" dt="2023-12-01T14:38:02.152" v="2025" actId="113"/>
          <ac:spMkLst>
            <pc:docMk/>
            <pc:sldMk cId="3584351050" sldId="262"/>
            <ac:spMk id="5" creationId="{8C16A28E-ADE1-B421-58AD-6E02D6A5B3A8}"/>
          </ac:spMkLst>
        </pc:spChg>
        <pc:spChg chg="add mod">
          <ac:chgData name="Burkhalter, Daniel James - SDSU Student" userId="4ae0d460-9ce8-4688-87d8-e5b4d9476f0b" providerId="ADAL" clId="{BC779230-AD81-45AA-ABD4-E006916705C7}" dt="2023-12-01T14:38:05.262" v="2026" actId="113"/>
          <ac:spMkLst>
            <pc:docMk/>
            <pc:sldMk cId="3584351050" sldId="262"/>
            <ac:spMk id="7" creationId="{0A866833-7206-038A-327E-05F12A8D8332}"/>
          </ac:spMkLst>
        </pc:spChg>
        <pc:spChg chg="add mod">
          <ac:chgData name="Burkhalter, Daniel James - SDSU Student" userId="4ae0d460-9ce8-4688-87d8-e5b4d9476f0b" providerId="ADAL" clId="{BC779230-AD81-45AA-ABD4-E006916705C7}" dt="2023-12-01T14:38:08.718" v="2027" actId="113"/>
          <ac:spMkLst>
            <pc:docMk/>
            <pc:sldMk cId="3584351050" sldId="262"/>
            <ac:spMk id="8" creationId="{8A2514F4-3037-1E1B-EE7C-3F840B0D57CF}"/>
          </ac:spMkLst>
        </pc:spChg>
        <pc:graphicFrameChg chg="add mod modGraphic">
          <ac:chgData name="Burkhalter, Daniel James - SDSU Student" userId="4ae0d460-9ce8-4688-87d8-e5b4d9476f0b" providerId="ADAL" clId="{BC779230-AD81-45AA-ABD4-E006916705C7}" dt="2023-12-01T14:11:55.666" v="970" actId="1076"/>
          <ac:graphicFrameMkLst>
            <pc:docMk/>
            <pc:sldMk cId="3584351050" sldId="262"/>
            <ac:graphicFrameMk id="2" creationId="{A4B73B41-91DA-F9A4-1364-C5416A260554}"/>
          </ac:graphicFrameMkLst>
        </pc:graphicFrameChg>
        <pc:graphicFrameChg chg="add mod modGraphic">
          <ac:chgData name="Burkhalter, Daniel James - SDSU Student" userId="4ae0d460-9ce8-4688-87d8-e5b4d9476f0b" providerId="ADAL" clId="{BC779230-AD81-45AA-ABD4-E006916705C7}" dt="2023-12-01T14:11:58.934" v="971" actId="14100"/>
          <ac:graphicFrameMkLst>
            <pc:docMk/>
            <pc:sldMk cId="3584351050" sldId="262"/>
            <ac:graphicFrameMk id="4" creationId="{85FB5253-EC8A-B778-220E-64EA678D3B44}"/>
          </ac:graphicFrameMkLst>
        </pc:graphicFrameChg>
        <pc:graphicFrameChg chg="add del mod modGraphic">
          <ac:chgData name="Burkhalter, Daniel James - SDSU Student" userId="4ae0d460-9ce8-4688-87d8-e5b4d9476f0b" providerId="ADAL" clId="{BC779230-AD81-45AA-ABD4-E006916705C7}" dt="2023-12-01T14:11:37.801" v="966" actId="255"/>
          <ac:graphicFrameMkLst>
            <pc:docMk/>
            <pc:sldMk cId="3584351050" sldId="262"/>
            <ac:graphicFrameMk id="11" creationId="{3EFB188A-7026-9EBC-3775-0403B3AB98F0}"/>
          </ac:graphicFrameMkLst>
        </pc:graphicFrameChg>
      </pc:sldChg>
      <pc:sldChg chg="addSp delSp modSp mod">
        <pc:chgData name="Burkhalter, Daniel James - SDSU Student" userId="4ae0d460-9ce8-4688-87d8-e5b4d9476f0b" providerId="ADAL" clId="{BC779230-AD81-45AA-ABD4-E006916705C7}" dt="2023-12-10T21:44:34.635" v="4643" actId="1076"/>
        <pc:sldMkLst>
          <pc:docMk/>
          <pc:sldMk cId="1445375915" sldId="265"/>
        </pc:sldMkLst>
        <pc:spChg chg="mod">
          <ac:chgData name="Burkhalter, Daniel James - SDSU Student" userId="4ae0d460-9ce8-4688-87d8-e5b4d9476f0b" providerId="ADAL" clId="{BC779230-AD81-45AA-ABD4-E006916705C7}" dt="2023-12-10T21:44:34.635" v="4643" actId="1076"/>
          <ac:spMkLst>
            <pc:docMk/>
            <pc:sldMk cId="1445375915" sldId="265"/>
            <ac:spMk id="2" creationId="{9EA58591-8A33-31C5-A6EF-74418FC8C0F5}"/>
          </ac:spMkLst>
        </pc:spChg>
        <pc:spChg chg="del mod">
          <ac:chgData name="Burkhalter, Daniel James - SDSU Student" userId="4ae0d460-9ce8-4688-87d8-e5b4d9476f0b" providerId="ADAL" clId="{BC779230-AD81-45AA-ABD4-E006916705C7}" dt="2023-12-01T14:52:35.296" v="2297" actId="478"/>
          <ac:spMkLst>
            <pc:docMk/>
            <pc:sldMk cId="1445375915" sldId="265"/>
            <ac:spMk id="3" creationId="{5CB353E6-D2BE-25FC-FFF9-6B141F61C55A}"/>
          </ac:spMkLst>
        </pc:spChg>
        <pc:spChg chg="del">
          <ac:chgData name="Burkhalter, Daniel James - SDSU Student" userId="4ae0d460-9ce8-4688-87d8-e5b4d9476f0b" providerId="ADAL" clId="{BC779230-AD81-45AA-ABD4-E006916705C7}" dt="2023-12-01T14:52:33.792" v="2296" actId="478"/>
          <ac:spMkLst>
            <pc:docMk/>
            <pc:sldMk cId="1445375915" sldId="265"/>
            <ac:spMk id="5" creationId="{E0FF0328-4B1E-426F-4625-27698EE0B486}"/>
          </ac:spMkLst>
        </pc:spChg>
        <pc:spChg chg="add mod">
          <ac:chgData name="Burkhalter, Daniel James - SDSU Student" userId="4ae0d460-9ce8-4688-87d8-e5b4d9476f0b" providerId="ADAL" clId="{BC779230-AD81-45AA-ABD4-E006916705C7}" dt="2023-12-10T21:44:21.646" v="4639" actId="1076"/>
          <ac:spMkLst>
            <pc:docMk/>
            <pc:sldMk cId="1445375915" sldId="265"/>
            <ac:spMk id="12" creationId="{78EB5D55-6887-848E-EBB6-1A88DD168E4D}"/>
          </ac:spMkLst>
        </pc:spChg>
        <pc:spChg chg="add del mod">
          <ac:chgData name="Burkhalter, Daniel James - SDSU Student" userId="4ae0d460-9ce8-4688-87d8-e5b4d9476f0b" providerId="ADAL" clId="{BC779230-AD81-45AA-ABD4-E006916705C7}" dt="2023-12-10T21:44:29.618" v="4641" actId="1076"/>
          <ac:spMkLst>
            <pc:docMk/>
            <pc:sldMk cId="1445375915" sldId="265"/>
            <ac:spMk id="16" creationId="{648054A4-739C-8E8B-A617-532A2F9C5A25}"/>
          </ac:spMkLst>
        </pc:spChg>
        <pc:picChg chg="del">
          <ac:chgData name="Burkhalter, Daniel James - SDSU Student" userId="4ae0d460-9ce8-4688-87d8-e5b4d9476f0b" providerId="ADAL" clId="{BC779230-AD81-45AA-ABD4-E006916705C7}" dt="2023-12-01T14:52:31.081" v="2294" actId="478"/>
          <ac:picMkLst>
            <pc:docMk/>
            <pc:sldMk cId="1445375915" sldId="265"/>
            <ac:picMk id="4" creationId="{E341E14D-F4B4-3C00-10E2-66560EA5C06A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01T14:57:02.925" v="2514" actId="478"/>
          <ac:picMkLst>
            <pc:docMk/>
            <pc:sldMk cId="1445375915" sldId="265"/>
            <ac:picMk id="9" creationId="{64E8EB1B-5822-F5D3-D129-F2F1FD104F40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01T14:59:22.055" v="2522" actId="478"/>
          <ac:picMkLst>
            <pc:docMk/>
            <pc:sldMk cId="1445375915" sldId="265"/>
            <ac:picMk id="10" creationId="{596FC5C3-9B45-9335-AFC5-BEAA52E52B0D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01T14:58:14.913" v="2518" actId="478"/>
          <ac:picMkLst>
            <pc:docMk/>
            <pc:sldMk cId="1445375915" sldId="265"/>
            <ac:picMk id="53" creationId="{88E18031-8A91-81D4-626C-F21F3DB05B17}"/>
          </ac:picMkLst>
        </pc:picChg>
        <pc:picChg chg="add mod">
          <ac:chgData name="Burkhalter, Daniel James - SDSU Student" userId="4ae0d460-9ce8-4688-87d8-e5b4d9476f0b" providerId="ADAL" clId="{BC779230-AD81-45AA-ABD4-E006916705C7}" dt="2023-12-10T21:44:31.955" v="4642" actId="1076"/>
          <ac:picMkLst>
            <pc:docMk/>
            <pc:sldMk cId="1445375915" sldId="265"/>
            <ac:picMk id="59" creationId="{1CC28468-E336-31B6-4F5A-F5F70C36F729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10T21:44:24.808" v="4640" actId="1076"/>
          <ac:picMkLst>
            <pc:docMk/>
            <pc:sldMk cId="1445375915" sldId="265"/>
            <ac:picMk id="62" creationId="{173AAF58-D02D-C78E-F2D3-F8035400D4A1}"/>
          </ac:picMkLst>
        </pc:picChg>
      </pc:sldChg>
      <pc:sldChg chg="addSp delSp modSp mod">
        <pc:chgData name="Burkhalter, Daniel James - SDSU Student" userId="4ae0d460-9ce8-4688-87d8-e5b4d9476f0b" providerId="ADAL" clId="{BC779230-AD81-45AA-ABD4-E006916705C7}" dt="2023-12-01T14:38:17.559" v="2028" actId="1076"/>
        <pc:sldMkLst>
          <pc:docMk/>
          <pc:sldMk cId="3129179264" sldId="267"/>
        </pc:sldMkLst>
        <pc:spChg chg="add mod">
          <ac:chgData name="Burkhalter, Daniel James - SDSU Student" userId="4ae0d460-9ce8-4688-87d8-e5b4d9476f0b" providerId="ADAL" clId="{BC779230-AD81-45AA-ABD4-E006916705C7}" dt="2023-12-01T14:20:32.328" v="1235" actId="20577"/>
          <ac:spMkLst>
            <pc:docMk/>
            <pc:sldMk cId="3129179264" sldId="267"/>
            <ac:spMk id="2" creationId="{52EC3969-FE7A-34B8-3331-ABF5D4405DB1}"/>
          </ac:spMkLst>
        </pc:spChg>
        <pc:spChg chg="add del mod">
          <ac:chgData name="Burkhalter, Daniel James - SDSU Student" userId="4ae0d460-9ce8-4688-87d8-e5b4d9476f0b" providerId="ADAL" clId="{BC779230-AD81-45AA-ABD4-E006916705C7}" dt="2023-12-01T14:20:33.898" v="1237"/>
          <ac:spMkLst>
            <pc:docMk/>
            <pc:sldMk cId="3129179264" sldId="267"/>
            <ac:spMk id="3" creationId="{F19B9CC0-3ABC-3790-519D-E0BD0DBA7DD6}"/>
          </ac:spMkLst>
        </pc:spChg>
        <pc:spChg chg="add mod">
          <ac:chgData name="Burkhalter, Daniel James - SDSU Student" userId="4ae0d460-9ce8-4688-87d8-e5b4d9476f0b" providerId="ADAL" clId="{BC779230-AD81-45AA-ABD4-E006916705C7}" dt="2023-12-01T14:25:07.411" v="1270" actId="1076"/>
          <ac:spMkLst>
            <pc:docMk/>
            <pc:sldMk cId="3129179264" sldId="267"/>
            <ac:spMk id="15" creationId="{121CEE97-594C-E065-2123-98F2EF209214}"/>
          </ac:spMkLst>
        </pc:spChg>
        <pc:graphicFrameChg chg="del">
          <ac:chgData name="Burkhalter, Daniel James - SDSU Student" userId="4ae0d460-9ce8-4688-87d8-e5b4d9476f0b" providerId="ADAL" clId="{BC779230-AD81-45AA-ABD4-E006916705C7}" dt="2023-12-01T14:12:29.453" v="973" actId="478"/>
          <ac:graphicFrameMkLst>
            <pc:docMk/>
            <pc:sldMk cId="3129179264" sldId="267"/>
            <ac:graphicFrameMk id="11" creationId="{3EFB188A-7026-9EBC-3775-0403B3AB98F0}"/>
          </ac:graphicFrameMkLst>
        </pc:graphicFrameChg>
        <pc:picChg chg="add mod">
          <ac:chgData name="Burkhalter, Daniel James - SDSU Student" userId="4ae0d460-9ce8-4688-87d8-e5b4d9476f0b" providerId="ADAL" clId="{BC779230-AD81-45AA-ABD4-E006916705C7}" dt="2023-12-01T14:19:13.747" v="1210" actId="208"/>
          <ac:picMkLst>
            <pc:docMk/>
            <pc:sldMk cId="3129179264" sldId="267"/>
            <ac:picMk id="5" creationId="{DE9199AE-ACBB-E8D0-B670-8ADC39C927C8}"/>
          </ac:picMkLst>
        </pc:picChg>
        <pc:picChg chg="add mod">
          <ac:chgData name="Burkhalter, Daniel James - SDSU Student" userId="4ae0d460-9ce8-4688-87d8-e5b4d9476f0b" providerId="ADAL" clId="{BC779230-AD81-45AA-ABD4-E006916705C7}" dt="2023-12-01T14:22:22.311" v="1246" actId="1076"/>
          <ac:picMkLst>
            <pc:docMk/>
            <pc:sldMk cId="3129179264" sldId="267"/>
            <ac:picMk id="12" creationId="{217CDB6B-14E1-480B-C17F-001C27E9D502}"/>
          </ac:picMkLst>
        </pc:picChg>
        <pc:picChg chg="add mod">
          <ac:chgData name="Burkhalter, Daniel James - SDSU Student" userId="4ae0d460-9ce8-4688-87d8-e5b4d9476f0b" providerId="ADAL" clId="{BC779230-AD81-45AA-ABD4-E006916705C7}" dt="2023-12-01T14:38:17.559" v="2028" actId="1076"/>
          <ac:picMkLst>
            <pc:docMk/>
            <pc:sldMk cId="3129179264" sldId="267"/>
            <ac:picMk id="1026" creationId="{A685B748-CD73-B5F5-759A-57C47F2B23CF}"/>
          </ac:picMkLst>
        </pc:picChg>
        <pc:cxnChg chg="add del mod">
          <ac:chgData name="Burkhalter, Daniel James - SDSU Student" userId="4ae0d460-9ce8-4688-87d8-e5b4d9476f0b" providerId="ADAL" clId="{BC779230-AD81-45AA-ABD4-E006916705C7}" dt="2023-12-01T14:21:50.739" v="1242" actId="478"/>
          <ac:cxnSpMkLst>
            <pc:docMk/>
            <pc:sldMk cId="3129179264" sldId="267"/>
            <ac:cxnSpMk id="8" creationId="{ED5C4C67-E086-34CD-40EB-25949103E36D}"/>
          </ac:cxnSpMkLst>
        </pc:cxnChg>
        <pc:cxnChg chg="add mod">
          <ac:chgData name="Burkhalter, Daniel James - SDSU Student" userId="4ae0d460-9ce8-4688-87d8-e5b4d9476f0b" providerId="ADAL" clId="{BC779230-AD81-45AA-ABD4-E006916705C7}" dt="2023-12-01T14:22:18.359" v="1245" actId="13822"/>
          <ac:cxnSpMkLst>
            <pc:docMk/>
            <pc:sldMk cId="3129179264" sldId="267"/>
            <ac:cxnSpMk id="14" creationId="{0854557A-684D-549D-BD08-877B2BEAB0E9}"/>
          </ac:cxnSpMkLst>
        </pc:cxnChg>
      </pc:sldChg>
      <pc:sldChg chg="addSp delSp modSp mod">
        <pc:chgData name="Burkhalter, Daniel James - SDSU Student" userId="4ae0d460-9ce8-4688-87d8-e5b4d9476f0b" providerId="ADAL" clId="{BC779230-AD81-45AA-ABD4-E006916705C7}" dt="2023-12-01T14:50:37.189" v="2293" actId="1076"/>
        <pc:sldMkLst>
          <pc:docMk/>
          <pc:sldMk cId="1234124137" sldId="268"/>
        </pc:sldMkLst>
        <pc:spChg chg="del">
          <ac:chgData name="Burkhalter, Daniel James - SDSU Student" userId="4ae0d460-9ce8-4688-87d8-e5b4d9476f0b" providerId="ADAL" clId="{BC779230-AD81-45AA-ABD4-E006916705C7}" dt="2023-12-01T14:44:44.195" v="2243" actId="478"/>
          <ac:spMkLst>
            <pc:docMk/>
            <pc:sldMk cId="1234124137" sldId="268"/>
            <ac:spMk id="2" creationId="{14EAFE28-9A11-D9F9-2B2E-81C31E8DA3D0}"/>
          </ac:spMkLst>
        </pc:spChg>
        <pc:spChg chg="del mod">
          <ac:chgData name="Burkhalter, Daniel James - SDSU Student" userId="4ae0d460-9ce8-4688-87d8-e5b4d9476f0b" providerId="ADAL" clId="{BC779230-AD81-45AA-ABD4-E006916705C7}" dt="2023-12-01T14:44:42.824" v="2242" actId="478"/>
          <ac:spMkLst>
            <pc:docMk/>
            <pc:sldMk cId="1234124137" sldId="268"/>
            <ac:spMk id="3" creationId="{5B4F85A5-8CDE-3D33-57A3-78045428B04F}"/>
          </ac:spMkLst>
        </pc:spChg>
        <pc:spChg chg="add mod">
          <ac:chgData name="Burkhalter, Daniel James - SDSU Student" userId="4ae0d460-9ce8-4688-87d8-e5b4d9476f0b" providerId="ADAL" clId="{BC779230-AD81-45AA-ABD4-E006916705C7}" dt="2023-12-01T14:45:22.475" v="2289" actId="255"/>
          <ac:spMkLst>
            <pc:docMk/>
            <pc:sldMk cId="1234124137" sldId="268"/>
            <ac:spMk id="6" creationId="{DB683CD8-0CBD-68C0-30CB-820D50923208}"/>
          </ac:spMkLst>
        </pc:spChg>
        <pc:spChg chg="add mod">
          <ac:chgData name="Burkhalter, Daniel James - SDSU Student" userId="4ae0d460-9ce8-4688-87d8-e5b4d9476f0b" providerId="ADAL" clId="{BC779230-AD81-45AA-ABD4-E006916705C7}" dt="2023-12-01T14:50:37.189" v="2293" actId="1076"/>
          <ac:spMkLst>
            <pc:docMk/>
            <pc:sldMk cId="1234124137" sldId="268"/>
            <ac:spMk id="10" creationId="{81B6E6D8-6EAF-E1A1-1208-7E4E0E8EAD9F}"/>
          </ac:spMkLst>
        </pc:spChg>
        <pc:picChg chg="del">
          <ac:chgData name="Burkhalter, Daniel James - SDSU Student" userId="4ae0d460-9ce8-4688-87d8-e5b4d9476f0b" providerId="ADAL" clId="{BC779230-AD81-45AA-ABD4-E006916705C7}" dt="2023-12-01T14:44:40.646" v="2240" actId="478"/>
          <ac:picMkLst>
            <pc:docMk/>
            <pc:sldMk cId="1234124137" sldId="268"/>
            <ac:picMk id="4" creationId="{5C3E8C96-210C-C506-0EA0-D5884E8B2A24}"/>
          </ac:picMkLst>
        </pc:picChg>
        <pc:picChg chg="del">
          <ac:chgData name="Burkhalter, Daniel James - SDSU Student" userId="4ae0d460-9ce8-4688-87d8-e5b4d9476f0b" providerId="ADAL" clId="{BC779230-AD81-45AA-ABD4-E006916705C7}" dt="2023-12-01T14:44:44.938" v="2244" actId="478"/>
          <ac:picMkLst>
            <pc:docMk/>
            <pc:sldMk cId="1234124137" sldId="268"/>
            <ac:picMk id="5" creationId="{8F9D8BBD-F64B-CD63-7714-6BEFA141C40A}"/>
          </ac:picMkLst>
        </pc:picChg>
        <pc:picChg chg="add mod">
          <ac:chgData name="Burkhalter, Daniel James - SDSU Student" userId="4ae0d460-9ce8-4688-87d8-e5b4d9476f0b" providerId="ADAL" clId="{BC779230-AD81-45AA-ABD4-E006916705C7}" dt="2023-12-01T14:49:54.730" v="2291" actId="1076"/>
          <ac:picMkLst>
            <pc:docMk/>
            <pc:sldMk cId="1234124137" sldId="268"/>
            <ac:picMk id="8" creationId="{C7D1DDE5-9005-ABC5-D595-671329572119}"/>
          </ac:picMkLst>
        </pc:picChg>
      </pc:sldChg>
      <pc:sldChg chg="delSp modSp mod modShow">
        <pc:chgData name="Burkhalter, Daniel James - SDSU Student" userId="4ae0d460-9ce8-4688-87d8-e5b4d9476f0b" providerId="ADAL" clId="{BC779230-AD81-45AA-ABD4-E006916705C7}" dt="2023-12-10T00:22:33.230" v="2847" actId="729"/>
        <pc:sldMkLst>
          <pc:docMk/>
          <pc:sldMk cId="3306846106" sldId="269"/>
        </pc:sldMkLst>
        <pc:spChg chg="del">
          <ac:chgData name="Burkhalter, Daniel James - SDSU Student" userId="4ae0d460-9ce8-4688-87d8-e5b4d9476f0b" providerId="ADAL" clId="{BC779230-AD81-45AA-ABD4-E006916705C7}" dt="2023-12-01T15:15:14.528" v="2706" actId="478"/>
          <ac:spMkLst>
            <pc:docMk/>
            <pc:sldMk cId="3306846106" sldId="269"/>
            <ac:spMk id="20" creationId="{F4326F5A-DB58-4623-3BE5-E61A66C4AF75}"/>
          </ac:spMkLst>
        </pc:spChg>
        <pc:graphicFrameChg chg="mod">
          <ac:chgData name="Burkhalter, Daniel James - SDSU Student" userId="4ae0d460-9ce8-4688-87d8-e5b4d9476f0b" providerId="ADAL" clId="{BC779230-AD81-45AA-ABD4-E006916705C7}" dt="2023-12-10T00:22:16.323" v="2846" actId="478"/>
          <ac:graphicFrameMkLst>
            <pc:docMk/>
            <pc:sldMk cId="3306846106" sldId="269"/>
            <ac:graphicFrameMk id="4" creationId="{C8645EDC-0645-D2BA-DC51-2F048C396A1A}"/>
          </ac:graphicFrameMkLst>
        </pc:graphicFrameChg>
      </pc:sldChg>
      <pc:sldChg chg="addSp delSp modSp mod ord setBg setClrOvrMap">
        <pc:chgData name="Burkhalter, Daniel James - SDSU Student" userId="4ae0d460-9ce8-4688-87d8-e5b4d9476f0b" providerId="ADAL" clId="{BC779230-AD81-45AA-ABD4-E006916705C7}" dt="2023-12-10T00:13:33.918" v="2798" actId="1076"/>
        <pc:sldMkLst>
          <pc:docMk/>
          <pc:sldMk cId="647206393" sldId="270"/>
        </pc:sldMkLst>
        <pc:spChg chg="add del mod">
          <ac:chgData name="Burkhalter, Daniel James - SDSU Student" userId="4ae0d460-9ce8-4688-87d8-e5b4d9476f0b" providerId="ADAL" clId="{BC779230-AD81-45AA-ABD4-E006916705C7}" dt="2023-12-01T14:43:55.412" v="2239" actId="26606"/>
          <ac:spMkLst>
            <pc:docMk/>
            <pc:sldMk cId="647206393" sldId="270"/>
            <ac:spMk id="2" creationId="{9EA58591-8A33-31C5-A6EF-74418FC8C0F5}"/>
          </ac:spMkLst>
        </pc:spChg>
        <pc:spChg chg="del">
          <ac:chgData name="Burkhalter, Daniel James - SDSU Student" userId="4ae0d460-9ce8-4688-87d8-e5b4d9476f0b" providerId="ADAL" clId="{BC779230-AD81-45AA-ABD4-E006916705C7}" dt="2023-12-01T14:40:24.370" v="2035" actId="478"/>
          <ac:spMkLst>
            <pc:docMk/>
            <pc:sldMk cId="647206393" sldId="270"/>
            <ac:spMk id="3" creationId="{5CB353E6-D2BE-25FC-FFF9-6B141F61C55A}"/>
          </ac:spMkLst>
        </pc:spChg>
        <pc:spChg chg="add del">
          <ac:chgData name="Burkhalter, Daniel James - SDSU Student" userId="4ae0d460-9ce8-4688-87d8-e5b4d9476f0b" providerId="ADAL" clId="{BC779230-AD81-45AA-ABD4-E006916705C7}" dt="2023-12-01T14:40:30.313" v="2040" actId="478"/>
          <ac:spMkLst>
            <pc:docMk/>
            <pc:sldMk cId="647206393" sldId="270"/>
            <ac:spMk id="7" creationId="{25E13ACC-F13E-B6AD-4A6D-43D8B1F8CD55}"/>
          </ac:spMkLst>
        </pc:spChg>
        <pc:spChg chg="del">
          <ac:chgData name="Burkhalter, Daniel James - SDSU Student" userId="4ae0d460-9ce8-4688-87d8-e5b4d9476f0b" providerId="ADAL" clId="{BC779230-AD81-45AA-ABD4-E006916705C7}" dt="2023-12-01T14:40:23.381" v="2034" actId="478"/>
          <ac:spMkLst>
            <pc:docMk/>
            <pc:sldMk cId="647206393" sldId="270"/>
            <ac:spMk id="12" creationId="{864EB753-3A2B-CB10-5DA0-D581B8F257E4}"/>
          </ac:spMkLst>
        </pc:spChg>
        <pc:spChg chg="add del">
          <ac:chgData name="Burkhalter, Daniel James - SDSU Student" userId="4ae0d460-9ce8-4688-87d8-e5b4d9476f0b" providerId="ADAL" clId="{BC779230-AD81-45AA-ABD4-E006916705C7}" dt="2023-12-01T14:43:55.412" v="2239" actId="26606"/>
          <ac:spMkLst>
            <pc:docMk/>
            <pc:sldMk cId="647206393" sldId="270"/>
            <ac:spMk id="65" creationId="{81E18780-A505-4639-9939-E204348C7317}"/>
          </ac:spMkLst>
        </pc:spChg>
        <pc:spChg chg="add">
          <ac:chgData name="Burkhalter, Daniel James - SDSU Student" userId="4ae0d460-9ce8-4688-87d8-e5b4d9476f0b" providerId="ADAL" clId="{BC779230-AD81-45AA-ABD4-E006916705C7}" dt="2023-12-01T14:43:55.412" v="2239" actId="26606"/>
          <ac:spMkLst>
            <pc:docMk/>
            <pc:sldMk cId="647206393" sldId="270"/>
            <ac:spMk id="128" creationId="{81B1BC20-CC70-4C30-B9BE-C23E121CA60E}"/>
          </ac:spMkLst>
        </pc:spChg>
        <pc:spChg chg="add">
          <ac:chgData name="Burkhalter, Daniel James - SDSU Student" userId="4ae0d460-9ce8-4688-87d8-e5b4d9476f0b" providerId="ADAL" clId="{BC779230-AD81-45AA-ABD4-E006916705C7}" dt="2023-12-01T14:43:55.412" v="2239" actId="26606"/>
          <ac:spMkLst>
            <pc:docMk/>
            <pc:sldMk cId="647206393" sldId="270"/>
            <ac:spMk id="188" creationId="{4683B8BC-85C4-41F2-9CD3-B074823B6BBD}"/>
          </ac:spMkLst>
        </pc:spChg>
        <pc:grpChg chg="add del">
          <ac:chgData name="Burkhalter, Daniel James - SDSU Student" userId="4ae0d460-9ce8-4688-87d8-e5b4d9476f0b" providerId="ADAL" clId="{BC779230-AD81-45AA-ABD4-E006916705C7}" dt="2023-12-01T14:43:55.412" v="2239" actId="26606"/>
          <ac:grpSpMkLst>
            <pc:docMk/>
            <pc:sldMk cId="647206393" sldId="270"/>
            <ac:grpSpMk id="61" creationId="{366C3164-AA9F-47E3-913A-4F002BC00F6E}"/>
          </ac:grpSpMkLst>
        </pc:grpChg>
        <pc:grpChg chg="add del">
          <ac:chgData name="Burkhalter, Daniel James - SDSU Student" userId="4ae0d460-9ce8-4688-87d8-e5b4d9476f0b" providerId="ADAL" clId="{BC779230-AD81-45AA-ABD4-E006916705C7}" dt="2023-12-01T14:43:55.412" v="2239" actId="26606"/>
          <ac:grpSpMkLst>
            <pc:docMk/>
            <pc:sldMk cId="647206393" sldId="270"/>
            <ac:grpSpMk id="62" creationId="{891D367A-4C8C-409F-93D9-FD02D0BC9FF6}"/>
          </ac:grpSpMkLst>
        </pc:grpChg>
        <pc:grpChg chg="add del">
          <ac:chgData name="Burkhalter, Daniel James - SDSU Student" userId="4ae0d460-9ce8-4688-87d8-e5b4d9476f0b" providerId="ADAL" clId="{BC779230-AD81-45AA-ABD4-E006916705C7}" dt="2023-12-01T14:43:55.337" v="2238" actId="26606"/>
          <ac:grpSpMkLst>
            <pc:docMk/>
            <pc:sldMk cId="647206393" sldId="270"/>
            <ac:grpSpMk id="72" creationId="{AB86F577-8905-4B21-8AF3-C1BB3433775D}"/>
          </ac:grpSpMkLst>
        </pc:grpChg>
        <pc:grpChg chg="add">
          <ac:chgData name="Burkhalter, Daniel James - SDSU Student" userId="4ae0d460-9ce8-4688-87d8-e5b4d9476f0b" providerId="ADAL" clId="{BC779230-AD81-45AA-ABD4-E006916705C7}" dt="2023-12-01T14:43:55.412" v="2239" actId="26606"/>
          <ac:grpSpMkLst>
            <pc:docMk/>
            <pc:sldMk cId="647206393" sldId="270"/>
            <ac:grpSpMk id="131" creationId="{AB86F577-8905-4B21-8AF3-C1BB3433775D}"/>
          </ac:grpSpMkLst>
        </pc:grpChg>
        <pc:grpChg chg="add">
          <ac:chgData name="Burkhalter, Daniel James - SDSU Student" userId="4ae0d460-9ce8-4688-87d8-e5b4d9476f0b" providerId="ADAL" clId="{BC779230-AD81-45AA-ABD4-E006916705C7}" dt="2023-12-01T14:43:55.412" v="2239" actId="26606"/>
          <ac:grpSpMkLst>
            <pc:docMk/>
            <pc:sldMk cId="647206393" sldId="270"/>
            <ac:grpSpMk id="132" creationId="{D5E95061-A9DC-4C67-BCAF-F560690997E8}"/>
          </ac:grpSpMkLst>
        </pc:grpChg>
        <pc:picChg chg="add mod">
          <ac:chgData name="Burkhalter, Daniel James - SDSU Student" userId="4ae0d460-9ce8-4688-87d8-e5b4d9476f0b" providerId="ADAL" clId="{BC779230-AD81-45AA-ABD4-E006916705C7}" dt="2023-12-10T00:13:33.918" v="2798" actId="1076"/>
          <ac:picMkLst>
            <pc:docMk/>
            <pc:sldMk cId="647206393" sldId="270"/>
            <ac:picMk id="4" creationId="{B1BF5F1A-C05C-58DF-19A7-9DABDD4748CA}"/>
          </ac:picMkLst>
        </pc:picChg>
        <pc:picChg chg="del">
          <ac:chgData name="Burkhalter, Daniel James - SDSU Student" userId="4ae0d460-9ce8-4688-87d8-e5b4d9476f0b" providerId="ADAL" clId="{BC779230-AD81-45AA-ABD4-E006916705C7}" dt="2023-12-01T14:40:21.220" v="2033" actId="478"/>
          <ac:picMkLst>
            <pc:docMk/>
            <pc:sldMk cId="647206393" sldId="270"/>
            <ac:picMk id="4" creationId="{E341E14D-F4B4-3C00-10E2-66560EA5C06A}"/>
          </ac:picMkLst>
        </pc:picChg>
        <pc:picChg chg="del">
          <ac:chgData name="Burkhalter, Daniel James - SDSU Student" userId="4ae0d460-9ce8-4688-87d8-e5b4d9476f0b" providerId="ADAL" clId="{BC779230-AD81-45AA-ABD4-E006916705C7}" dt="2023-12-01T14:40:19.356" v="2032" actId="478"/>
          <ac:picMkLst>
            <pc:docMk/>
            <pc:sldMk cId="647206393" sldId="270"/>
            <ac:picMk id="6" creationId="{08179940-9BA9-14B3-1968-A625AE49352F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10T00:13:26.015" v="2796" actId="478"/>
          <ac:picMkLst>
            <pc:docMk/>
            <pc:sldMk cId="647206393" sldId="270"/>
            <ac:picMk id="8" creationId="{15C1E872-2379-10B5-0AD3-876A68671C3C}"/>
          </ac:picMkLst>
        </pc:picChg>
        <pc:picChg chg="add del">
          <ac:chgData name="Burkhalter, Daniel James - SDSU Student" userId="4ae0d460-9ce8-4688-87d8-e5b4d9476f0b" providerId="ADAL" clId="{BC779230-AD81-45AA-ABD4-E006916705C7}" dt="2023-12-01T14:43:55.412" v="2239" actId="26606"/>
          <ac:picMkLst>
            <pc:docMk/>
            <pc:sldMk cId="647206393" sldId="270"/>
            <ac:picMk id="59" creationId="{EA8ADA9F-99E3-4964-8962-1118D1439FBA}"/>
          </ac:picMkLst>
        </pc:picChg>
        <pc:picChg chg="add del">
          <ac:chgData name="Burkhalter, Daniel James - SDSU Student" userId="4ae0d460-9ce8-4688-87d8-e5b4d9476f0b" providerId="ADAL" clId="{BC779230-AD81-45AA-ABD4-E006916705C7}" dt="2023-12-01T14:43:55.412" v="2239" actId="26606"/>
          <ac:picMkLst>
            <pc:docMk/>
            <pc:sldMk cId="647206393" sldId="270"/>
            <ac:picMk id="64" creationId="{7589240B-26BC-45BE-A858-3DF47A39229B}"/>
          </ac:picMkLst>
        </pc:picChg>
        <pc:picChg chg="add del">
          <ac:chgData name="Burkhalter, Daniel James - SDSU Student" userId="4ae0d460-9ce8-4688-87d8-e5b4d9476f0b" providerId="ADAL" clId="{BC779230-AD81-45AA-ABD4-E006916705C7}" dt="2023-12-01T14:43:55.337" v="2238" actId="26606"/>
          <ac:picMkLst>
            <pc:docMk/>
            <pc:sldMk cId="647206393" sldId="270"/>
            <ac:picMk id="70" creationId="{678E285C-BE9E-45B7-A3EE-B9792DAE9917}"/>
          </ac:picMkLst>
        </pc:picChg>
        <pc:picChg chg="add">
          <ac:chgData name="Burkhalter, Daniel James - SDSU Student" userId="4ae0d460-9ce8-4688-87d8-e5b4d9476f0b" providerId="ADAL" clId="{BC779230-AD81-45AA-ABD4-E006916705C7}" dt="2023-12-01T14:43:55.412" v="2239" actId="26606"/>
          <ac:picMkLst>
            <pc:docMk/>
            <pc:sldMk cId="647206393" sldId="270"/>
            <ac:picMk id="129" creationId="{678E285C-BE9E-45B7-A3EE-B9792DAE9917}"/>
          </ac:picMkLst>
        </pc:picChg>
        <pc:picChg chg="add">
          <ac:chgData name="Burkhalter, Daniel James - SDSU Student" userId="4ae0d460-9ce8-4688-87d8-e5b4d9476f0b" providerId="ADAL" clId="{BC779230-AD81-45AA-ABD4-E006916705C7}" dt="2023-12-01T14:43:55.412" v="2239" actId="26606"/>
          <ac:picMkLst>
            <pc:docMk/>
            <pc:sldMk cId="647206393" sldId="270"/>
            <ac:picMk id="130" creationId="{BED7CCD5-D3A4-4162-9CC4-03DF5AB89D07}"/>
          </ac:picMkLst>
        </pc:picChg>
      </pc:sldChg>
      <pc:sldChg chg="addSp delSp modSp add mod">
        <pc:chgData name="Burkhalter, Daniel James - SDSU Student" userId="4ae0d460-9ce8-4688-87d8-e5b4d9476f0b" providerId="ADAL" clId="{BC779230-AD81-45AA-ABD4-E006916705C7}" dt="2023-12-12T21:56:08.717" v="5050" actId="20577"/>
        <pc:sldMkLst>
          <pc:docMk/>
          <pc:sldMk cId="1285774182" sldId="271"/>
        </pc:sldMkLst>
        <pc:spChg chg="mod">
          <ac:chgData name="Burkhalter, Daniel James - SDSU Student" userId="4ae0d460-9ce8-4688-87d8-e5b4d9476f0b" providerId="ADAL" clId="{BC779230-AD81-45AA-ABD4-E006916705C7}" dt="2023-12-01T14:26:22.950" v="1321" actId="20577"/>
          <ac:spMkLst>
            <pc:docMk/>
            <pc:sldMk cId="1285774182" sldId="271"/>
            <ac:spMk id="2" creationId="{52EC3969-FE7A-34B8-3331-ABF5D4405DB1}"/>
          </ac:spMkLst>
        </pc:spChg>
        <pc:spChg chg="add mod">
          <ac:chgData name="Burkhalter, Daniel James - SDSU Student" userId="4ae0d460-9ce8-4688-87d8-e5b4d9476f0b" providerId="ADAL" clId="{BC779230-AD81-45AA-ABD4-E006916705C7}" dt="2023-12-12T21:56:08.717" v="5050" actId="20577"/>
          <ac:spMkLst>
            <pc:docMk/>
            <pc:sldMk cId="1285774182" sldId="271"/>
            <ac:spMk id="3" creationId="{3E3A0ECB-B9E0-6EAF-B76C-3019C493BDC1}"/>
          </ac:spMkLst>
        </pc:spChg>
        <pc:spChg chg="del mod">
          <ac:chgData name="Burkhalter, Daniel James - SDSU Student" userId="4ae0d460-9ce8-4688-87d8-e5b4d9476f0b" providerId="ADAL" clId="{BC779230-AD81-45AA-ABD4-E006916705C7}" dt="2023-12-01T14:26:40.741" v="1324" actId="478"/>
          <ac:spMkLst>
            <pc:docMk/>
            <pc:sldMk cId="1285774182" sldId="271"/>
            <ac:spMk id="15" creationId="{121CEE97-594C-E065-2123-98F2EF209214}"/>
          </ac:spMkLst>
        </pc:spChg>
        <pc:picChg chg="del">
          <ac:chgData name="Burkhalter, Daniel James - SDSU Student" userId="4ae0d460-9ce8-4688-87d8-e5b4d9476f0b" providerId="ADAL" clId="{BC779230-AD81-45AA-ABD4-E006916705C7}" dt="2023-12-01T14:26:35.596" v="1322" actId="478"/>
          <ac:picMkLst>
            <pc:docMk/>
            <pc:sldMk cId="1285774182" sldId="271"/>
            <ac:picMk id="5" creationId="{DE9199AE-ACBB-E8D0-B670-8ADC39C927C8}"/>
          </ac:picMkLst>
        </pc:picChg>
        <pc:picChg chg="mod">
          <ac:chgData name="Burkhalter, Daniel James - SDSU Student" userId="4ae0d460-9ce8-4688-87d8-e5b4d9476f0b" providerId="ADAL" clId="{BC779230-AD81-45AA-ABD4-E006916705C7}" dt="2023-12-01T14:36:14.206" v="1916" actId="1076"/>
          <ac:picMkLst>
            <pc:docMk/>
            <pc:sldMk cId="1285774182" sldId="271"/>
            <ac:picMk id="12" creationId="{217CDB6B-14E1-480B-C17F-001C27E9D502}"/>
          </ac:picMkLst>
        </pc:picChg>
        <pc:picChg chg="del">
          <ac:chgData name="Burkhalter, Daniel James - SDSU Student" userId="4ae0d460-9ce8-4688-87d8-e5b4d9476f0b" providerId="ADAL" clId="{BC779230-AD81-45AA-ABD4-E006916705C7}" dt="2023-12-01T14:26:42.357" v="1325" actId="478"/>
          <ac:picMkLst>
            <pc:docMk/>
            <pc:sldMk cId="1285774182" sldId="271"/>
            <ac:picMk id="1026" creationId="{A685B748-CD73-B5F5-759A-57C47F2B23CF}"/>
          </ac:picMkLst>
        </pc:picChg>
        <pc:cxnChg chg="add mod">
          <ac:chgData name="Burkhalter, Daniel James - SDSU Student" userId="4ae0d460-9ce8-4688-87d8-e5b4d9476f0b" providerId="ADAL" clId="{BC779230-AD81-45AA-ABD4-E006916705C7}" dt="2023-12-01T14:35:54.214" v="1912" actId="13822"/>
          <ac:cxnSpMkLst>
            <pc:docMk/>
            <pc:sldMk cId="1285774182" sldId="271"/>
            <ac:cxnSpMk id="7" creationId="{15E3AF73-FFF8-168C-C239-4BF33F25BEA8}"/>
          </ac:cxnSpMkLst>
        </pc:cxnChg>
        <pc:cxnChg chg="del">
          <ac:chgData name="Burkhalter, Daniel James - SDSU Student" userId="4ae0d460-9ce8-4688-87d8-e5b4d9476f0b" providerId="ADAL" clId="{BC779230-AD81-45AA-ABD4-E006916705C7}" dt="2023-12-01T14:26:44.560" v="1326" actId="478"/>
          <ac:cxnSpMkLst>
            <pc:docMk/>
            <pc:sldMk cId="1285774182" sldId="271"/>
            <ac:cxnSpMk id="14" creationId="{0854557A-684D-549D-BD08-877B2BEAB0E9}"/>
          </ac:cxnSpMkLst>
        </pc:cxnChg>
      </pc:sldChg>
      <pc:sldChg chg="addSp delSp modSp add mod ord setBg setClrOvrMap">
        <pc:chgData name="Burkhalter, Daniel James - SDSU Student" userId="4ae0d460-9ce8-4688-87d8-e5b4d9476f0b" providerId="ADAL" clId="{BC779230-AD81-45AA-ABD4-E006916705C7}" dt="2023-12-10T21:50:21.248" v="4681" actId="1076"/>
        <pc:sldMkLst>
          <pc:docMk/>
          <pc:sldMk cId="1797733060" sldId="272"/>
        </pc:sldMkLst>
        <pc:spChg chg="mod">
          <ac:chgData name="Burkhalter, Daniel James - SDSU Student" userId="4ae0d460-9ce8-4688-87d8-e5b4d9476f0b" providerId="ADAL" clId="{BC779230-AD81-45AA-ABD4-E006916705C7}" dt="2023-12-10T21:50:21.248" v="4681" actId="1076"/>
          <ac:spMkLst>
            <pc:docMk/>
            <pc:sldMk cId="1797733060" sldId="272"/>
            <ac:spMk id="2" creationId="{9EA58591-8A33-31C5-A6EF-74418FC8C0F5}"/>
          </ac:spMkLst>
        </pc:spChg>
        <pc:spChg chg="add del">
          <ac:chgData name="Burkhalter, Daniel James - SDSU Student" userId="4ae0d460-9ce8-4688-87d8-e5b4d9476f0b" providerId="ADAL" clId="{BC779230-AD81-45AA-ABD4-E006916705C7}" dt="2023-12-01T15:02:25.933" v="2535" actId="26606"/>
          <ac:spMkLst>
            <pc:docMk/>
            <pc:sldMk cId="1797733060" sldId="272"/>
            <ac:spMk id="128" creationId="{81B1BC20-CC70-4C30-B9BE-C23E121CA60E}"/>
          </ac:spMkLst>
        </pc:spChg>
        <pc:spChg chg="add del">
          <ac:chgData name="Burkhalter, Daniel James - SDSU Student" userId="4ae0d460-9ce8-4688-87d8-e5b4d9476f0b" providerId="ADAL" clId="{BC779230-AD81-45AA-ABD4-E006916705C7}" dt="2023-12-01T15:02:25.933" v="2535" actId="26606"/>
          <ac:spMkLst>
            <pc:docMk/>
            <pc:sldMk cId="1797733060" sldId="272"/>
            <ac:spMk id="188" creationId="{4683B8BC-85C4-41F2-9CD3-B074823B6BBD}"/>
          </ac:spMkLst>
        </pc:spChg>
        <pc:spChg chg="add del">
          <ac:chgData name="Burkhalter, Daniel James - SDSU Student" userId="4ae0d460-9ce8-4688-87d8-e5b4d9476f0b" providerId="ADAL" clId="{BC779230-AD81-45AA-ABD4-E006916705C7}" dt="2023-12-01T15:02:25.867" v="2534" actId="26606"/>
          <ac:spMkLst>
            <pc:docMk/>
            <pc:sldMk cId="1797733060" sldId="272"/>
            <ac:spMk id="304" creationId="{C1C3FA74-6158-4157-A8F0-8CAE5091FF50}"/>
          </ac:spMkLst>
        </pc:spChg>
        <pc:spChg chg="add">
          <ac:chgData name="Burkhalter, Daniel James - SDSU Student" userId="4ae0d460-9ce8-4688-87d8-e5b4d9476f0b" providerId="ADAL" clId="{BC779230-AD81-45AA-ABD4-E006916705C7}" dt="2023-12-01T15:02:25.933" v="2535" actId="26606"/>
          <ac:spMkLst>
            <pc:docMk/>
            <pc:sldMk cId="1797733060" sldId="272"/>
            <ac:spMk id="364" creationId="{4683B8BC-85C4-41F2-9CD3-B074823B6BBD}"/>
          </ac:spMkLst>
        </pc:spChg>
        <pc:spChg chg="add">
          <ac:chgData name="Burkhalter, Daniel James - SDSU Student" userId="4ae0d460-9ce8-4688-87d8-e5b4d9476f0b" providerId="ADAL" clId="{BC779230-AD81-45AA-ABD4-E006916705C7}" dt="2023-12-01T15:02:25.933" v="2535" actId="26606"/>
          <ac:spMkLst>
            <pc:docMk/>
            <pc:sldMk cId="1797733060" sldId="272"/>
            <ac:spMk id="419" creationId="{81B1BC20-CC70-4C30-B9BE-C23E121CA60E}"/>
          </ac:spMkLst>
        </pc:spChg>
        <pc:grpChg chg="add del">
          <ac:chgData name="Burkhalter, Daniel James - SDSU Student" userId="4ae0d460-9ce8-4688-87d8-e5b4d9476f0b" providerId="ADAL" clId="{BC779230-AD81-45AA-ABD4-E006916705C7}" dt="2023-12-01T15:02:25.933" v="2535" actId="26606"/>
          <ac:grpSpMkLst>
            <pc:docMk/>
            <pc:sldMk cId="1797733060" sldId="272"/>
            <ac:grpSpMk id="131" creationId="{AB86F577-8905-4B21-8AF3-C1BB3433775D}"/>
          </ac:grpSpMkLst>
        </pc:grpChg>
        <pc:grpChg chg="add del">
          <ac:chgData name="Burkhalter, Daniel James - SDSU Student" userId="4ae0d460-9ce8-4688-87d8-e5b4d9476f0b" providerId="ADAL" clId="{BC779230-AD81-45AA-ABD4-E006916705C7}" dt="2023-12-01T15:02:25.933" v="2535" actId="26606"/>
          <ac:grpSpMkLst>
            <pc:docMk/>
            <pc:sldMk cId="1797733060" sldId="272"/>
            <ac:grpSpMk id="132" creationId="{D5E95061-A9DC-4C67-BCAF-F560690997E8}"/>
          </ac:grpSpMkLst>
        </pc:grpChg>
        <pc:grpChg chg="add del">
          <ac:chgData name="Burkhalter, Daniel James - SDSU Student" userId="4ae0d460-9ce8-4688-87d8-e5b4d9476f0b" providerId="ADAL" clId="{BC779230-AD81-45AA-ABD4-E006916705C7}" dt="2023-12-01T15:02:25.867" v="2534" actId="26606"/>
          <ac:grpSpMkLst>
            <pc:docMk/>
            <pc:sldMk cId="1797733060" sldId="272"/>
            <ac:grpSpMk id="248" creationId="{9795E515-5F57-431F-9A0D-3A0419DF7572}"/>
          </ac:grpSpMkLst>
        </pc:grpChg>
        <pc:grpChg chg="add">
          <ac:chgData name="Burkhalter, Daniel James - SDSU Student" userId="4ae0d460-9ce8-4688-87d8-e5b4d9476f0b" providerId="ADAL" clId="{BC779230-AD81-45AA-ABD4-E006916705C7}" dt="2023-12-01T15:02:25.933" v="2535" actId="26606"/>
          <ac:grpSpMkLst>
            <pc:docMk/>
            <pc:sldMk cId="1797733060" sldId="272"/>
            <ac:grpSpMk id="308" creationId="{D5E95061-A9DC-4C67-BCAF-F560690997E8}"/>
          </ac:grpSpMkLst>
        </pc:grpChg>
        <pc:grpChg chg="add">
          <ac:chgData name="Burkhalter, Daniel James - SDSU Student" userId="4ae0d460-9ce8-4688-87d8-e5b4d9476f0b" providerId="ADAL" clId="{BC779230-AD81-45AA-ABD4-E006916705C7}" dt="2023-12-01T15:02:25.933" v="2535" actId="26606"/>
          <ac:grpSpMkLst>
            <pc:docMk/>
            <pc:sldMk cId="1797733060" sldId="272"/>
            <ac:grpSpMk id="363" creationId="{AB86F577-8905-4B21-8AF3-C1BB3433775D}"/>
          </ac:grpSpMkLst>
        </pc:grpChg>
        <pc:picChg chg="add del mod">
          <ac:chgData name="Burkhalter, Daniel James - SDSU Student" userId="4ae0d460-9ce8-4688-87d8-e5b4d9476f0b" providerId="ADAL" clId="{BC779230-AD81-45AA-ABD4-E006916705C7}" dt="2023-12-10T00:15:55.405" v="2825" actId="478"/>
          <ac:picMkLst>
            <pc:docMk/>
            <pc:sldMk cId="1797733060" sldId="272"/>
            <ac:picMk id="4" creationId="{C7A3F754-2B58-0714-A7E0-FCD34AB4AF42}"/>
          </ac:picMkLst>
        </pc:picChg>
        <pc:picChg chg="add mod">
          <ac:chgData name="Burkhalter, Daniel James - SDSU Student" userId="4ae0d460-9ce8-4688-87d8-e5b4d9476f0b" providerId="ADAL" clId="{BC779230-AD81-45AA-ABD4-E006916705C7}" dt="2023-12-10T00:16:03.373" v="2827" actId="1076"/>
          <ac:picMkLst>
            <pc:docMk/>
            <pc:sldMk cId="1797733060" sldId="272"/>
            <ac:picMk id="5" creationId="{9E043182-2F08-5755-0B43-411DDEA0DF78}"/>
          </ac:picMkLst>
        </pc:picChg>
        <pc:picChg chg="del">
          <ac:chgData name="Burkhalter, Daniel James - SDSU Student" userId="4ae0d460-9ce8-4688-87d8-e5b4d9476f0b" providerId="ADAL" clId="{BC779230-AD81-45AA-ABD4-E006916705C7}" dt="2023-12-01T15:02:14.323" v="2530" actId="478"/>
          <ac:picMkLst>
            <pc:docMk/>
            <pc:sldMk cId="1797733060" sldId="272"/>
            <ac:picMk id="8" creationId="{15C1E872-2379-10B5-0AD3-876A68671C3C}"/>
          </ac:picMkLst>
        </pc:picChg>
        <pc:picChg chg="add del">
          <ac:chgData name="Burkhalter, Daniel James - SDSU Student" userId="4ae0d460-9ce8-4688-87d8-e5b4d9476f0b" providerId="ADAL" clId="{BC779230-AD81-45AA-ABD4-E006916705C7}" dt="2023-12-01T15:02:25.933" v="2535" actId="26606"/>
          <ac:picMkLst>
            <pc:docMk/>
            <pc:sldMk cId="1797733060" sldId="272"/>
            <ac:picMk id="129" creationId="{678E285C-BE9E-45B7-A3EE-B9792DAE9917}"/>
          </ac:picMkLst>
        </pc:picChg>
        <pc:picChg chg="add del">
          <ac:chgData name="Burkhalter, Daniel James - SDSU Student" userId="4ae0d460-9ce8-4688-87d8-e5b4d9476f0b" providerId="ADAL" clId="{BC779230-AD81-45AA-ABD4-E006916705C7}" dt="2023-12-01T15:02:25.933" v="2535" actId="26606"/>
          <ac:picMkLst>
            <pc:docMk/>
            <pc:sldMk cId="1797733060" sldId="272"/>
            <ac:picMk id="130" creationId="{BED7CCD5-D3A4-4162-9CC4-03DF5AB89D07}"/>
          </ac:picMkLst>
        </pc:picChg>
        <pc:picChg chg="add del">
          <ac:chgData name="Burkhalter, Daniel James - SDSU Student" userId="4ae0d460-9ce8-4688-87d8-e5b4d9476f0b" providerId="ADAL" clId="{BC779230-AD81-45AA-ABD4-E006916705C7}" dt="2023-12-01T15:02:25.867" v="2534" actId="26606"/>
          <ac:picMkLst>
            <pc:docMk/>
            <pc:sldMk cId="1797733060" sldId="272"/>
            <ac:picMk id="246" creationId="{50C065C3-0FE3-4452-B765-CB05BBB2A983}"/>
          </ac:picMkLst>
        </pc:picChg>
        <pc:picChg chg="add">
          <ac:chgData name="Burkhalter, Daniel James - SDSU Student" userId="4ae0d460-9ce8-4688-87d8-e5b4d9476f0b" providerId="ADAL" clId="{BC779230-AD81-45AA-ABD4-E006916705C7}" dt="2023-12-01T15:02:25.933" v="2535" actId="26606"/>
          <ac:picMkLst>
            <pc:docMk/>
            <pc:sldMk cId="1797733060" sldId="272"/>
            <ac:picMk id="306" creationId="{BED7CCD5-D3A4-4162-9CC4-03DF5AB89D07}"/>
          </ac:picMkLst>
        </pc:picChg>
        <pc:picChg chg="add">
          <ac:chgData name="Burkhalter, Daniel James - SDSU Student" userId="4ae0d460-9ce8-4688-87d8-e5b4d9476f0b" providerId="ADAL" clId="{BC779230-AD81-45AA-ABD4-E006916705C7}" dt="2023-12-01T15:02:25.933" v="2535" actId="26606"/>
          <ac:picMkLst>
            <pc:docMk/>
            <pc:sldMk cId="1797733060" sldId="272"/>
            <ac:picMk id="307" creationId="{678E285C-BE9E-45B7-A3EE-B9792DAE9917}"/>
          </ac:picMkLst>
        </pc:picChg>
      </pc:sldChg>
      <pc:sldChg chg="addSp delSp modSp add mod ord">
        <pc:chgData name="Burkhalter, Daniel James - SDSU Student" userId="4ae0d460-9ce8-4688-87d8-e5b4d9476f0b" providerId="ADAL" clId="{BC779230-AD81-45AA-ABD4-E006916705C7}" dt="2023-12-10T22:47:45.112" v="5039" actId="20577"/>
        <pc:sldMkLst>
          <pc:docMk/>
          <pc:sldMk cId="3726690242" sldId="273"/>
        </pc:sldMkLst>
        <pc:spChg chg="mod">
          <ac:chgData name="Burkhalter, Daniel James - SDSU Student" userId="4ae0d460-9ce8-4688-87d8-e5b4d9476f0b" providerId="ADAL" clId="{BC779230-AD81-45AA-ABD4-E006916705C7}" dt="2023-12-10T22:47:45.112" v="5039" actId="20577"/>
          <ac:spMkLst>
            <pc:docMk/>
            <pc:sldMk cId="3726690242" sldId="273"/>
            <ac:spMk id="2" creationId="{9EA58591-8A33-31C5-A6EF-74418FC8C0F5}"/>
          </ac:spMkLst>
        </pc:spChg>
        <pc:spChg chg="del">
          <ac:chgData name="Burkhalter, Daniel James - SDSU Student" userId="4ae0d460-9ce8-4688-87d8-e5b4d9476f0b" providerId="ADAL" clId="{BC779230-AD81-45AA-ABD4-E006916705C7}" dt="2023-12-01T15:13:36.077" v="2584" actId="478"/>
          <ac:spMkLst>
            <pc:docMk/>
            <pc:sldMk cId="3726690242" sldId="273"/>
            <ac:spMk id="12" creationId="{78EB5D55-6887-848E-EBB6-1A88DD168E4D}"/>
          </ac:spMkLst>
        </pc:spChg>
        <pc:spChg chg="del">
          <ac:chgData name="Burkhalter, Daniel James - SDSU Student" userId="4ae0d460-9ce8-4688-87d8-e5b4d9476f0b" providerId="ADAL" clId="{BC779230-AD81-45AA-ABD4-E006916705C7}" dt="2023-12-01T15:13:37.594" v="2585" actId="478"/>
          <ac:spMkLst>
            <pc:docMk/>
            <pc:sldMk cId="3726690242" sldId="273"/>
            <ac:spMk id="16" creationId="{648054A4-739C-8E8B-A617-532A2F9C5A25}"/>
          </ac:spMkLst>
        </pc:spChg>
        <pc:picChg chg="add del mod">
          <ac:chgData name="Burkhalter, Daniel James - SDSU Student" userId="4ae0d460-9ce8-4688-87d8-e5b4d9476f0b" providerId="ADAL" clId="{BC779230-AD81-45AA-ABD4-E006916705C7}" dt="2023-12-10T00:21:05.084" v="2828" actId="478"/>
          <ac:picMkLst>
            <pc:docMk/>
            <pc:sldMk cId="3726690242" sldId="273"/>
            <ac:picMk id="3" creationId="{C1FC12F5-EA90-A392-75DB-90C2563D6AC3}"/>
          </ac:picMkLst>
        </pc:picChg>
        <pc:picChg chg="add mod">
          <ac:chgData name="Burkhalter, Daniel James - SDSU Student" userId="4ae0d460-9ce8-4688-87d8-e5b4d9476f0b" providerId="ADAL" clId="{BC779230-AD81-45AA-ABD4-E006916705C7}" dt="2023-12-10T00:21:18.517" v="2832" actId="1076"/>
          <ac:picMkLst>
            <pc:docMk/>
            <pc:sldMk cId="3726690242" sldId="273"/>
            <ac:picMk id="4" creationId="{A9BB8ED6-6D0E-C70A-1B97-BBB1E69386FB}"/>
          </ac:picMkLst>
        </pc:picChg>
        <pc:picChg chg="del">
          <ac:chgData name="Burkhalter, Daniel James - SDSU Student" userId="4ae0d460-9ce8-4688-87d8-e5b4d9476f0b" providerId="ADAL" clId="{BC779230-AD81-45AA-ABD4-E006916705C7}" dt="2023-12-01T15:13:28.490" v="2581" actId="478"/>
          <ac:picMkLst>
            <pc:docMk/>
            <pc:sldMk cId="3726690242" sldId="273"/>
            <ac:picMk id="59" creationId="{1CC28468-E336-31B6-4F5A-F5F70C36F729}"/>
          </ac:picMkLst>
        </pc:picChg>
        <pc:picChg chg="del">
          <ac:chgData name="Burkhalter, Daniel James - SDSU Student" userId="4ae0d460-9ce8-4688-87d8-e5b4d9476f0b" providerId="ADAL" clId="{BC779230-AD81-45AA-ABD4-E006916705C7}" dt="2023-12-01T15:13:09.742" v="2562" actId="478"/>
          <ac:picMkLst>
            <pc:docMk/>
            <pc:sldMk cId="3726690242" sldId="273"/>
            <ac:picMk id="62" creationId="{173AAF58-D02D-C78E-F2D3-F8035400D4A1}"/>
          </ac:picMkLst>
        </pc:picChg>
      </pc:sldChg>
      <pc:sldChg chg="addSp delSp modSp new mod setBg">
        <pc:chgData name="Burkhalter, Daniel James - SDSU Student" userId="4ae0d460-9ce8-4688-87d8-e5b4d9476f0b" providerId="ADAL" clId="{BC779230-AD81-45AA-ABD4-E006916705C7}" dt="2023-12-01T15:18:27.502" v="2752" actId="26606"/>
        <pc:sldMkLst>
          <pc:docMk/>
          <pc:sldMk cId="1970577209" sldId="274"/>
        </pc:sldMkLst>
        <pc:spChg chg="mod">
          <ac:chgData name="Burkhalter, Daniel James - SDSU Student" userId="4ae0d460-9ce8-4688-87d8-e5b4d9476f0b" providerId="ADAL" clId="{BC779230-AD81-45AA-ABD4-E006916705C7}" dt="2023-12-01T15:18:27.502" v="2752" actId="26606"/>
          <ac:spMkLst>
            <pc:docMk/>
            <pc:sldMk cId="1970577209" sldId="274"/>
            <ac:spMk id="2" creationId="{19917928-EB44-3E93-46F5-3C982BA07005}"/>
          </ac:spMkLst>
        </pc:spChg>
        <pc:spChg chg="del">
          <ac:chgData name="Burkhalter, Daniel James - SDSU Student" userId="4ae0d460-9ce8-4688-87d8-e5b4d9476f0b" providerId="ADAL" clId="{BC779230-AD81-45AA-ABD4-E006916705C7}" dt="2023-12-01T15:18:24.363" v="2751" actId="478"/>
          <ac:spMkLst>
            <pc:docMk/>
            <pc:sldMk cId="1970577209" sldId="274"/>
            <ac:spMk id="3" creationId="{8F94127E-D648-F73F-F289-396C10F3FDCC}"/>
          </ac:spMkLst>
        </pc:spChg>
        <pc:spChg chg="add">
          <ac:chgData name="Burkhalter, Daniel James - SDSU Student" userId="4ae0d460-9ce8-4688-87d8-e5b4d9476f0b" providerId="ADAL" clId="{BC779230-AD81-45AA-ABD4-E006916705C7}" dt="2023-12-01T15:18:27.502" v="2752" actId="26606"/>
          <ac:spMkLst>
            <pc:docMk/>
            <pc:sldMk cId="1970577209" sldId="274"/>
            <ac:spMk id="65" creationId="{7A070EAD-1DCD-4F3D-BA84-799B891A0E19}"/>
          </ac:spMkLst>
        </pc:spChg>
        <pc:grpChg chg="add">
          <ac:chgData name="Burkhalter, Daniel James - SDSU Student" userId="4ae0d460-9ce8-4688-87d8-e5b4d9476f0b" providerId="ADAL" clId="{BC779230-AD81-45AA-ABD4-E006916705C7}" dt="2023-12-01T15:18:27.502" v="2752" actId="26606"/>
          <ac:grpSpMkLst>
            <pc:docMk/>
            <pc:sldMk cId="1970577209" sldId="274"/>
            <ac:grpSpMk id="9" creationId="{FF5EAD09-B81D-415F-8BCF-73C81AE05F21}"/>
          </ac:grpSpMkLst>
        </pc:grpChg>
        <pc:grpChg chg="add">
          <ac:chgData name="Burkhalter, Daniel James - SDSU Student" userId="4ae0d460-9ce8-4688-87d8-e5b4d9476f0b" providerId="ADAL" clId="{BC779230-AD81-45AA-ABD4-E006916705C7}" dt="2023-12-01T15:18:27.502" v="2752" actId="26606"/>
          <ac:grpSpMkLst>
            <pc:docMk/>
            <pc:sldMk cId="1970577209" sldId="274"/>
            <ac:grpSpMk id="67" creationId="{DE471E13-6104-4637-8A8F-B545529B1D11}"/>
          </ac:grpSpMkLst>
        </pc:grpChg>
        <pc:picChg chg="add">
          <ac:chgData name="Burkhalter, Daniel James - SDSU Student" userId="4ae0d460-9ce8-4688-87d8-e5b4d9476f0b" providerId="ADAL" clId="{BC779230-AD81-45AA-ABD4-E006916705C7}" dt="2023-12-01T15:18:27.502" v="2752" actId="26606"/>
          <ac:picMkLst>
            <pc:docMk/>
            <pc:sldMk cId="1970577209" sldId="274"/>
            <ac:picMk id="7" creationId="{9ACD3AF8-B16E-4174-8C1A-41F683C4AF8A}"/>
          </ac:picMkLst>
        </pc:picChg>
      </pc:sldChg>
      <pc:sldChg chg="addSp modSp new mod">
        <pc:chgData name="Burkhalter, Daniel James - SDSU Student" userId="4ae0d460-9ce8-4688-87d8-e5b4d9476f0b" providerId="ADAL" clId="{BC779230-AD81-45AA-ABD4-E006916705C7}" dt="2023-12-10T00:23:20.081" v="2869" actId="1076"/>
        <pc:sldMkLst>
          <pc:docMk/>
          <pc:sldMk cId="167153343" sldId="275"/>
        </pc:sldMkLst>
        <pc:spChg chg="add mod">
          <ac:chgData name="Burkhalter, Daniel James - SDSU Student" userId="4ae0d460-9ce8-4688-87d8-e5b4d9476f0b" providerId="ADAL" clId="{BC779230-AD81-45AA-ABD4-E006916705C7}" dt="2023-12-10T00:23:20.081" v="2869" actId="1076"/>
          <ac:spMkLst>
            <pc:docMk/>
            <pc:sldMk cId="167153343" sldId="275"/>
            <ac:spMk id="2" creationId="{078E6DC6-7133-3A1D-8D27-D89DDBFF8434}"/>
          </ac:spMkLst>
        </pc:spChg>
      </pc:sldChg>
      <pc:sldChg chg="new del">
        <pc:chgData name="Burkhalter, Daniel James - SDSU Student" userId="4ae0d460-9ce8-4688-87d8-e5b4d9476f0b" providerId="ADAL" clId="{BC779230-AD81-45AA-ABD4-E006916705C7}" dt="2023-12-10T00:22:41.402" v="2849" actId="680"/>
        <pc:sldMkLst>
          <pc:docMk/>
          <pc:sldMk cId="1809383735" sldId="275"/>
        </pc:sldMkLst>
      </pc:sldChg>
      <pc:sldChg chg="addSp delSp modSp new mod">
        <pc:chgData name="Burkhalter, Daniel James - SDSU Student" userId="4ae0d460-9ce8-4688-87d8-e5b4d9476f0b" providerId="ADAL" clId="{BC779230-AD81-45AA-ABD4-E006916705C7}" dt="2023-12-10T21:51:50.071" v="4779" actId="1076"/>
        <pc:sldMkLst>
          <pc:docMk/>
          <pc:sldMk cId="2373192262" sldId="276"/>
        </pc:sldMkLst>
        <pc:spChg chg="add del mod">
          <ac:chgData name="Burkhalter, Daniel James - SDSU Student" userId="4ae0d460-9ce8-4688-87d8-e5b4d9476f0b" providerId="ADAL" clId="{BC779230-AD81-45AA-ABD4-E006916705C7}" dt="2023-12-10T00:27:06.273" v="2878"/>
          <ac:spMkLst>
            <pc:docMk/>
            <pc:sldMk cId="2373192262" sldId="276"/>
            <ac:spMk id="3" creationId="{2DAFF879-5AD0-6063-4F2E-8DC59D5ADA21}"/>
          </ac:spMkLst>
        </pc:spChg>
        <pc:spChg chg="add mod">
          <ac:chgData name="Burkhalter, Daniel James - SDSU Student" userId="4ae0d460-9ce8-4688-87d8-e5b4d9476f0b" providerId="ADAL" clId="{BC779230-AD81-45AA-ABD4-E006916705C7}" dt="2023-12-10T21:43:38.173" v="4637" actId="14100"/>
          <ac:spMkLst>
            <pc:docMk/>
            <pc:sldMk cId="2373192262" sldId="276"/>
            <ac:spMk id="5" creationId="{7B8F4813-3B82-C348-00F4-AFBE5914D42F}"/>
          </ac:spMkLst>
        </pc:spChg>
        <pc:spChg chg="add del mod">
          <ac:chgData name="Burkhalter, Daniel James - SDSU Student" userId="4ae0d460-9ce8-4688-87d8-e5b4d9476f0b" providerId="ADAL" clId="{BC779230-AD81-45AA-ABD4-E006916705C7}" dt="2023-12-10T21:07:21.486" v="3117" actId="478"/>
          <ac:spMkLst>
            <pc:docMk/>
            <pc:sldMk cId="2373192262" sldId="276"/>
            <ac:spMk id="6" creationId="{12A660E9-FC2D-320C-F508-568B692F6CF0}"/>
          </ac:spMkLst>
        </pc:spChg>
        <pc:spChg chg="add mod">
          <ac:chgData name="Burkhalter, Daniel James - SDSU Student" userId="4ae0d460-9ce8-4688-87d8-e5b4d9476f0b" providerId="ADAL" clId="{BC779230-AD81-45AA-ABD4-E006916705C7}" dt="2023-12-10T21:51:50.071" v="4779" actId="1076"/>
          <ac:spMkLst>
            <pc:docMk/>
            <pc:sldMk cId="2373192262" sldId="276"/>
            <ac:spMk id="8" creationId="{F142B582-60F4-06F9-A6D3-657F17AF7B0B}"/>
          </ac:spMkLst>
        </pc:spChg>
        <pc:picChg chg="add del mod">
          <ac:chgData name="Burkhalter, Daniel James - SDSU Student" userId="4ae0d460-9ce8-4688-87d8-e5b4d9476f0b" providerId="ADAL" clId="{BC779230-AD81-45AA-ABD4-E006916705C7}" dt="2023-12-10T00:27:06.271" v="2876" actId="478"/>
          <ac:picMkLst>
            <pc:docMk/>
            <pc:sldMk cId="2373192262" sldId="276"/>
            <ac:picMk id="2" creationId="{0F3B782E-C02F-107B-D98F-F66FF03016B2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10T21:06:31.064" v="3111" actId="478"/>
          <ac:picMkLst>
            <pc:docMk/>
            <pc:sldMk cId="2373192262" sldId="276"/>
            <ac:picMk id="2" creationId="{53444C55-6FD5-F295-D7AD-4905C829E0FD}"/>
          </ac:picMkLst>
        </pc:picChg>
        <pc:picChg chg="add mod">
          <ac:chgData name="Burkhalter, Daniel James - SDSU Student" userId="4ae0d460-9ce8-4688-87d8-e5b4d9476f0b" providerId="ADAL" clId="{BC779230-AD81-45AA-ABD4-E006916705C7}" dt="2023-12-10T21:07:33.048" v="3120" actId="1076"/>
          <ac:picMkLst>
            <pc:docMk/>
            <pc:sldMk cId="2373192262" sldId="276"/>
            <ac:picMk id="3" creationId="{6699629E-8C89-042F-D914-033FADCF50DA}"/>
          </ac:picMkLst>
        </pc:picChg>
        <pc:picChg chg="add del">
          <ac:chgData name="Burkhalter, Daniel James - SDSU Student" userId="4ae0d460-9ce8-4688-87d8-e5b4d9476f0b" providerId="ADAL" clId="{BC779230-AD81-45AA-ABD4-E006916705C7}" dt="2023-12-10T21:06:57.343" v="3115" actId="478"/>
          <ac:picMkLst>
            <pc:docMk/>
            <pc:sldMk cId="2373192262" sldId="276"/>
            <ac:picMk id="4" creationId="{2B317481-52DF-EB2C-9AC8-900E2A1DB775}"/>
          </ac:picMkLst>
        </pc:picChg>
        <pc:picChg chg="add mod">
          <ac:chgData name="Burkhalter, Daniel James - SDSU Student" userId="4ae0d460-9ce8-4688-87d8-e5b4d9476f0b" providerId="ADAL" clId="{BC779230-AD81-45AA-ABD4-E006916705C7}" dt="2023-12-10T21:43:42.370" v="4638" actId="1076"/>
          <ac:picMkLst>
            <pc:docMk/>
            <pc:sldMk cId="2373192262" sldId="276"/>
            <ac:picMk id="7" creationId="{5B1A1AB2-9143-227E-8EB7-23D731AB9023}"/>
          </ac:picMkLst>
        </pc:picChg>
      </pc:sldChg>
      <pc:sldChg chg="addSp delSp modSp new mod setBg">
        <pc:chgData name="Burkhalter, Daniel James - SDSU Student" userId="4ae0d460-9ce8-4688-87d8-e5b4d9476f0b" providerId="ADAL" clId="{BC779230-AD81-45AA-ABD4-E006916705C7}" dt="2023-12-10T21:43:13.340" v="4635" actId="1076"/>
        <pc:sldMkLst>
          <pc:docMk/>
          <pc:sldMk cId="2138180935" sldId="277"/>
        </pc:sldMkLst>
        <pc:spChg chg="add del mod replId">
          <ac:chgData name="Burkhalter, Daniel James - SDSU Student" userId="4ae0d460-9ce8-4688-87d8-e5b4d9476f0b" providerId="ADAL" clId="{BC779230-AD81-45AA-ABD4-E006916705C7}" dt="2023-12-10T21:43:05.393" v="4633" actId="1076"/>
          <ac:spMkLst>
            <pc:docMk/>
            <pc:sldMk cId="2138180935" sldId="277"/>
            <ac:spMk id="4" creationId="{24C37383-41E6-2AB5-F8BC-D31570862FA3}"/>
          </ac:spMkLst>
        </pc:spChg>
        <pc:spChg chg="add del">
          <ac:chgData name="Burkhalter, Daniel James - SDSU Student" userId="4ae0d460-9ce8-4688-87d8-e5b4d9476f0b" providerId="ADAL" clId="{BC779230-AD81-45AA-ABD4-E006916705C7}" dt="2023-12-10T21:42:31.121" v="4623" actId="26606"/>
          <ac:spMkLst>
            <pc:docMk/>
            <pc:sldMk cId="2138180935" sldId="277"/>
            <ac:spMk id="4" creationId="{E792CD53-A6FA-2793-40DE-E99C1A3CED51}"/>
          </ac:spMkLst>
        </pc:spChg>
        <pc:spChg chg="add del">
          <ac:chgData name="Burkhalter, Daniel James - SDSU Student" userId="4ae0d460-9ce8-4688-87d8-e5b4d9476f0b" providerId="ADAL" clId="{BC779230-AD81-45AA-ABD4-E006916705C7}" dt="2023-12-10T21:42:31.121" v="4623" actId="26606"/>
          <ac:spMkLst>
            <pc:docMk/>
            <pc:sldMk cId="2138180935" sldId="277"/>
            <ac:spMk id="7" creationId="{16609CFC-CDF0-429E-672C-04595AF6746A}"/>
          </ac:spMkLst>
        </pc:spChg>
        <pc:spChg chg="add del mod replId">
          <ac:chgData name="Burkhalter, Daniel James - SDSU Student" userId="4ae0d460-9ce8-4688-87d8-e5b4d9476f0b" providerId="ADAL" clId="{BC779230-AD81-45AA-ABD4-E006916705C7}" dt="2023-12-10T21:42:31.121" v="4623" actId="26606"/>
          <ac:spMkLst>
            <pc:docMk/>
            <pc:sldMk cId="2138180935" sldId="277"/>
            <ac:spMk id="7" creationId="{C7A6E04F-C157-3FA0-337E-F43C13B160E7}"/>
          </ac:spMkLst>
        </pc:spChg>
        <pc:spChg chg="add del">
          <ac:chgData name="Burkhalter, Daniel James - SDSU Student" userId="4ae0d460-9ce8-4688-87d8-e5b4d9476f0b" providerId="ADAL" clId="{BC779230-AD81-45AA-ABD4-E006916705C7}" dt="2023-12-10T21:42:31.121" v="4623" actId="26606"/>
          <ac:spMkLst>
            <pc:docMk/>
            <pc:sldMk cId="2138180935" sldId="277"/>
            <ac:spMk id="56" creationId="{A3D1FEF8-5149-4AC1-8D77-B256637FB797}"/>
          </ac:spMkLst>
        </pc:spChg>
        <pc:grpChg chg="add del">
          <ac:chgData name="Burkhalter, Daniel James - SDSU Student" userId="4ae0d460-9ce8-4688-87d8-e5b4d9476f0b" providerId="ADAL" clId="{BC779230-AD81-45AA-ABD4-E006916705C7}" dt="2023-12-10T21:42:31.121" v="4623" actId="26606"/>
          <ac:grpSpMkLst>
            <pc:docMk/>
            <pc:sldMk cId="2138180935" sldId="277"/>
            <ac:grpSpMk id="15" creationId="{30B85FB2-B686-4546-B01D-17A122BACAF4}"/>
          </ac:grpSpMkLst>
        </pc:grpChg>
        <pc:picChg chg="add del mod replId">
          <ac:chgData name="Burkhalter, Daniel James - SDSU Student" userId="4ae0d460-9ce8-4688-87d8-e5b4d9476f0b" providerId="ADAL" clId="{BC779230-AD81-45AA-ABD4-E006916705C7}" dt="2023-12-10T21:43:11.006" v="4634" actId="1076"/>
          <ac:picMkLst>
            <pc:docMk/>
            <pc:sldMk cId="2138180935" sldId="277"/>
            <ac:picMk id="3" creationId="{49398FD4-E77B-C19A-6061-81704FB66734}"/>
          </ac:picMkLst>
        </pc:picChg>
        <pc:picChg chg="add del">
          <ac:chgData name="Burkhalter, Daniel James - SDSU Student" userId="4ae0d460-9ce8-4688-87d8-e5b4d9476f0b" providerId="ADAL" clId="{BC779230-AD81-45AA-ABD4-E006916705C7}" dt="2023-12-10T21:42:31.121" v="4623" actId="26606"/>
          <ac:picMkLst>
            <pc:docMk/>
            <pc:sldMk cId="2138180935" sldId="277"/>
            <ac:picMk id="3" creationId="{69AD2325-4289-3825-D243-E39D899B17EC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10T21:31:02.309" v="3189" actId="478"/>
          <ac:picMkLst>
            <pc:docMk/>
            <pc:sldMk cId="2138180935" sldId="277"/>
            <ac:picMk id="5" creationId="{25454BBA-8E2F-40FA-06FE-3478A6C96390}"/>
          </ac:picMkLst>
        </pc:picChg>
        <pc:picChg chg="add del mod">
          <ac:chgData name="Burkhalter, Daniel James - SDSU Student" userId="4ae0d460-9ce8-4688-87d8-e5b4d9476f0b" providerId="ADAL" clId="{BC779230-AD81-45AA-ABD4-E006916705C7}" dt="2023-12-10T21:32:04.417" v="3355" actId="478"/>
          <ac:picMkLst>
            <pc:docMk/>
            <pc:sldMk cId="2138180935" sldId="277"/>
            <ac:picMk id="6" creationId="{EC1488E2-2B32-0680-D6EA-834237028CAB}"/>
          </ac:picMkLst>
        </pc:picChg>
        <pc:picChg chg="add del">
          <ac:chgData name="Burkhalter, Daniel James - SDSU Student" userId="4ae0d460-9ce8-4688-87d8-e5b4d9476f0b" providerId="ADAL" clId="{BC779230-AD81-45AA-ABD4-E006916705C7}" dt="2023-12-10T21:42:31.121" v="4623" actId="26606"/>
          <ac:picMkLst>
            <pc:docMk/>
            <pc:sldMk cId="2138180935" sldId="277"/>
            <ac:picMk id="8" creationId="{17A9729C-1D87-6923-7103-BCA53B56927D}"/>
          </ac:picMkLst>
        </pc:picChg>
        <pc:picChg chg="add del mod replId">
          <ac:chgData name="Burkhalter, Daniel James - SDSU Student" userId="4ae0d460-9ce8-4688-87d8-e5b4d9476f0b" providerId="ADAL" clId="{BC779230-AD81-45AA-ABD4-E006916705C7}" dt="2023-12-10T21:43:13.340" v="4635" actId="1076"/>
          <ac:picMkLst>
            <pc:docMk/>
            <pc:sldMk cId="2138180935" sldId="277"/>
            <ac:picMk id="8" creationId="{5E6CDCFD-3A2E-1405-56CE-D687153C708F}"/>
          </ac:picMkLst>
        </pc:picChg>
        <pc:picChg chg="add del">
          <ac:chgData name="Burkhalter, Daniel James - SDSU Student" userId="4ae0d460-9ce8-4688-87d8-e5b4d9476f0b" providerId="ADAL" clId="{BC779230-AD81-45AA-ABD4-E006916705C7}" dt="2023-12-10T21:42:31.121" v="4623" actId="26606"/>
          <ac:picMkLst>
            <pc:docMk/>
            <pc:sldMk cId="2138180935" sldId="277"/>
            <ac:picMk id="13" creationId="{FD3BFD04-77D1-4FB5-A159-35084E2C6149}"/>
          </ac:picMkLst>
        </pc:picChg>
      </pc:sldChg>
      <pc:sldChg chg="addSp modSp new mod">
        <pc:chgData name="Burkhalter, Daniel James - SDSU Student" userId="4ae0d460-9ce8-4688-87d8-e5b4d9476f0b" providerId="ADAL" clId="{BC779230-AD81-45AA-ABD4-E006916705C7}" dt="2023-12-10T21:56:18.447" v="5010" actId="20577"/>
        <pc:sldMkLst>
          <pc:docMk/>
          <pc:sldMk cId="2472388737" sldId="278"/>
        </pc:sldMkLst>
        <pc:spChg chg="add mod">
          <ac:chgData name="Burkhalter, Daniel James - SDSU Student" userId="4ae0d460-9ce8-4688-87d8-e5b4d9476f0b" providerId="ADAL" clId="{BC779230-AD81-45AA-ABD4-E006916705C7}" dt="2023-12-10T21:56:18.447" v="5010" actId="20577"/>
          <ac:spMkLst>
            <pc:docMk/>
            <pc:sldMk cId="2472388737" sldId="278"/>
            <ac:spMk id="2" creationId="{0B12139A-7AD8-30BA-D85E-AFF2C2A8B301}"/>
          </ac:spMkLst>
        </pc:spChg>
      </pc:sldChg>
      <pc:sldChg chg="addSp modSp new mod">
        <pc:chgData name="Burkhalter, Daniel James - SDSU Student" userId="4ae0d460-9ce8-4688-87d8-e5b4d9476f0b" providerId="ADAL" clId="{BC779230-AD81-45AA-ABD4-E006916705C7}" dt="2023-12-10T21:56:04.039" v="4999" actId="20577"/>
        <pc:sldMkLst>
          <pc:docMk/>
          <pc:sldMk cId="255087226" sldId="279"/>
        </pc:sldMkLst>
        <pc:spChg chg="add mod">
          <ac:chgData name="Burkhalter, Daniel James - SDSU Student" userId="4ae0d460-9ce8-4688-87d8-e5b4d9476f0b" providerId="ADAL" clId="{BC779230-AD81-45AA-ABD4-E006916705C7}" dt="2023-12-10T21:53:47.592" v="4810" actId="20577"/>
          <ac:spMkLst>
            <pc:docMk/>
            <pc:sldMk cId="255087226" sldId="279"/>
            <ac:spMk id="2" creationId="{78CB2D60-254A-2A8F-B193-2840E1DBA8DD}"/>
          </ac:spMkLst>
        </pc:spChg>
        <pc:spChg chg="add mod">
          <ac:chgData name="Burkhalter, Daniel James - SDSU Student" userId="4ae0d460-9ce8-4688-87d8-e5b4d9476f0b" providerId="ADAL" clId="{BC779230-AD81-45AA-ABD4-E006916705C7}" dt="2023-12-10T21:56:04.039" v="4999" actId="20577"/>
          <ac:spMkLst>
            <pc:docMk/>
            <pc:sldMk cId="255087226" sldId="279"/>
            <ac:spMk id="3" creationId="{85ECB17C-BD77-C45E-75AC-B3134EDDBC5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102854-1BA1-4D98-8D57-22E8BFC9C2D5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7023E8-6ADA-4B07-8130-779915C78C2C}">
      <dgm:prSet/>
      <dgm:spPr/>
      <dgm:t>
        <a:bodyPr/>
        <a:lstStyle/>
        <a:p>
          <a:r>
            <a:rPr lang="en-US" dirty="0"/>
            <a:t>There were 112 XC Races in SD for the Fall of 2023</a:t>
          </a:r>
        </a:p>
      </dgm:t>
    </dgm:pt>
    <dgm:pt modelId="{B7C884A4-8D16-4543-8937-A3C86CFC8A93}" type="parTrans" cxnId="{AD11F817-2405-4327-B586-385BDF8D0D62}">
      <dgm:prSet/>
      <dgm:spPr/>
      <dgm:t>
        <a:bodyPr/>
        <a:lstStyle/>
        <a:p>
          <a:endParaRPr lang="en-US"/>
        </a:p>
      </dgm:t>
    </dgm:pt>
    <dgm:pt modelId="{6878D6D1-C8F6-438F-A597-E5F20C1F0E6D}" type="sibTrans" cxnId="{AD11F817-2405-4327-B586-385BDF8D0D62}">
      <dgm:prSet/>
      <dgm:spPr/>
      <dgm:t>
        <a:bodyPr/>
        <a:lstStyle/>
        <a:p>
          <a:endParaRPr lang="en-US"/>
        </a:p>
      </dgm:t>
    </dgm:pt>
    <dgm:pt modelId="{FE69229D-8B96-48C1-9EDF-4E1380DF1D04}">
      <dgm:prSet/>
      <dgm:spPr/>
      <dgm:t>
        <a:bodyPr/>
        <a:lstStyle/>
        <a:p>
          <a:r>
            <a:rPr lang="en-US" dirty="0"/>
            <a:t>We obtained 46 Data Sources from Coaches from across the State</a:t>
          </a:r>
        </a:p>
      </dgm:t>
    </dgm:pt>
    <dgm:pt modelId="{623950E3-D0A1-4DD9-BF7B-5692BDFDADE5}" type="parTrans" cxnId="{ACA29F2E-C12E-4498-BB81-2352EAA1EAB2}">
      <dgm:prSet/>
      <dgm:spPr/>
      <dgm:t>
        <a:bodyPr/>
        <a:lstStyle/>
        <a:p>
          <a:endParaRPr lang="en-US"/>
        </a:p>
      </dgm:t>
    </dgm:pt>
    <dgm:pt modelId="{BA4C4DD6-1BC2-4264-9EAA-29BB3C53D10E}" type="sibTrans" cxnId="{ACA29F2E-C12E-4498-BB81-2352EAA1EAB2}">
      <dgm:prSet/>
      <dgm:spPr/>
      <dgm:t>
        <a:bodyPr/>
        <a:lstStyle/>
        <a:p>
          <a:endParaRPr lang="en-US"/>
        </a:p>
      </dgm:t>
    </dgm:pt>
    <dgm:pt modelId="{03774ADE-63BE-4F34-862C-5A9664BBC4D6}">
      <dgm:prSet/>
      <dgm:spPr/>
      <dgm:t>
        <a:bodyPr/>
        <a:lstStyle/>
        <a:p>
          <a:r>
            <a:rPr lang="en-US" dirty="0"/>
            <a:t>Data formats of .pdf, .xlsx, snail mail, &amp; .txt</a:t>
          </a:r>
        </a:p>
      </dgm:t>
    </dgm:pt>
    <dgm:pt modelId="{7A766B31-3746-4142-AD49-220C98FE5642}" type="parTrans" cxnId="{3BB60BBA-7A1C-4D07-BBE8-8F0C5C912B07}">
      <dgm:prSet/>
      <dgm:spPr/>
      <dgm:t>
        <a:bodyPr/>
        <a:lstStyle/>
        <a:p>
          <a:endParaRPr lang="en-US"/>
        </a:p>
      </dgm:t>
    </dgm:pt>
    <dgm:pt modelId="{4013EBFC-DC5F-4783-A89A-29A77E27B97D}" type="sibTrans" cxnId="{3BB60BBA-7A1C-4D07-BBE8-8F0C5C912B07}">
      <dgm:prSet/>
      <dgm:spPr/>
      <dgm:t>
        <a:bodyPr/>
        <a:lstStyle/>
        <a:p>
          <a:endParaRPr lang="en-US"/>
        </a:p>
      </dgm:t>
    </dgm:pt>
    <dgm:pt modelId="{608C13BB-9186-B24B-9885-B3C7B11CBA89}" type="pres">
      <dgm:prSet presAssocID="{3A102854-1BA1-4D98-8D57-22E8BFC9C2D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CBCFAC9-E892-5448-8501-DAABC052C210}" type="pres">
      <dgm:prSet presAssocID="{1C7023E8-6ADA-4B07-8130-779915C78C2C}" presName="hierRoot1" presStyleCnt="0"/>
      <dgm:spPr/>
    </dgm:pt>
    <dgm:pt modelId="{0CCED581-9934-3D4C-B02B-5CEDCAA6227F}" type="pres">
      <dgm:prSet presAssocID="{1C7023E8-6ADA-4B07-8130-779915C78C2C}" presName="composite" presStyleCnt="0"/>
      <dgm:spPr/>
    </dgm:pt>
    <dgm:pt modelId="{CE0C7393-9927-A544-8962-1315C3F556BB}" type="pres">
      <dgm:prSet presAssocID="{1C7023E8-6ADA-4B07-8130-779915C78C2C}" presName="background" presStyleLbl="node0" presStyleIdx="0" presStyleCnt="3"/>
      <dgm:spPr/>
    </dgm:pt>
    <dgm:pt modelId="{3A10E92E-9943-A04C-BFD8-4277990975B5}" type="pres">
      <dgm:prSet presAssocID="{1C7023E8-6ADA-4B07-8130-779915C78C2C}" presName="text" presStyleLbl="fgAcc0" presStyleIdx="0" presStyleCnt="3">
        <dgm:presLayoutVars>
          <dgm:chPref val="3"/>
        </dgm:presLayoutVars>
      </dgm:prSet>
      <dgm:spPr/>
    </dgm:pt>
    <dgm:pt modelId="{EC384E57-212C-5D45-B7AE-E6E91F90F602}" type="pres">
      <dgm:prSet presAssocID="{1C7023E8-6ADA-4B07-8130-779915C78C2C}" presName="hierChild2" presStyleCnt="0"/>
      <dgm:spPr/>
    </dgm:pt>
    <dgm:pt modelId="{496C58C6-6E84-464A-914A-762767940A6C}" type="pres">
      <dgm:prSet presAssocID="{FE69229D-8B96-48C1-9EDF-4E1380DF1D04}" presName="hierRoot1" presStyleCnt="0"/>
      <dgm:spPr/>
    </dgm:pt>
    <dgm:pt modelId="{738D0E6A-D435-D642-A853-164988F610D3}" type="pres">
      <dgm:prSet presAssocID="{FE69229D-8B96-48C1-9EDF-4E1380DF1D04}" presName="composite" presStyleCnt="0"/>
      <dgm:spPr/>
    </dgm:pt>
    <dgm:pt modelId="{B841E5E4-C6EE-1F4F-B031-FA593D4DB56A}" type="pres">
      <dgm:prSet presAssocID="{FE69229D-8B96-48C1-9EDF-4E1380DF1D04}" presName="background" presStyleLbl="node0" presStyleIdx="1" presStyleCnt="3"/>
      <dgm:spPr/>
    </dgm:pt>
    <dgm:pt modelId="{94DF16E6-DDA0-484D-87EC-085DF9593015}" type="pres">
      <dgm:prSet presAssocID="{FE69229D-8B96-48C1-9EDF-4E1380DF1D04}" presName="text" presStyleLbl="fgAcc0" presStyleIdx="1" presStyleCnt="3">
        <dgm:presLayoutVars>
          <dgm:chPref val="3"/>
        </dgm:presLayoutVars>
      </dgm:prSet>
      <dgm:spPr/>
    </dgm:pt>
    <dgm:pt modelId="{8FC09B63-A527-7046-AEFD-8A4FC718A8CA}" type="pres">
      <dgm:prSet presAssocID="{FE69229D-8B96-48C1-9EDF-4E1380DF1D04}" presName="hierChild2" presStyleCnt="0"/>
      <dgm:spPr/>
    </dgm:pt>
    <dgm:pt modelId="{B7C5A019-B2C5-F24F-B2F0-AF6A01851C36}" type="pres">
      <dgm:prSet presAssocID="{03774ADE-63BE-4F34-862C-5A9664BBC4D6}" presName="hierRoot1" presStyleCnt="0"/>
      <dgm:spPr/>
    </dgm:pt>
    <dgm:pt modelId="{07A41E39-D154-E846-AD7B-16AFC5A5C97E}" type="pres">
      <dgm:prSet presAssocID="{03774ADE-63BE-4F34-862C-5A9664BBC4D6}" presName="composite" presStyleCnt="0"/>
      <dgm:spPr/>
    </dgm:pt>
    <dgm:pt modelId="{8DEC9E03-FDF4-9F43-9A3C-38BE14D6CD37}" type="pres">
      <dgm:prSet presAssocID="{03774ADE-63BE-4F34-862C-5A9664BBC4D6}" presName="background" presStyleLbl="node0" presStyleIdx="2" presStyleCnt="3"/>
      <dgm:spPr/>
    </dgm:pt>
    <dgm:pt modelId="{78A3DD1D-3D67-414A-AC70-C72FA0A98524}" type="pres">
      <dgm:prSet presAssocID="{03774ADE-63BE-4F34-862C-5A9664BBC4D6}" presName="text" presStyleLbl="fgAcc0" presStyleIdx="2" presStyleCnt="3">
        <dgm:presLayoutVars>
          <dgm:chPref val="3"/>
        </dgm:presLayoutVars>
      </dgm:prSet>
      <dgm:spPr/>
    </dgm:pt>
    <dgm:pt modelId="{79547BCD-5296-DC40-97D0-971CD8732076}" type="pres">
      <dgm:prSet presAssocID="{03774ADE-63BE-4F34-862C-5A9664BBC4D6}" presName="hierChild2" presStyleCnt="0"/>
      <dgm:spPr/>
    </dgm:pt>
  </dgm:ptLst>
  <dgm:cxnLst>
    <dgm:cxn modelId="{AD11F817-2405-4327-B586-385BDF8D0D62}" srcId="{3A102854-1BA1-4D98-8D57-22E8BFC9C2D5}" destId="{1C7023E8-6ADA-4B07-8130-779915C78C2C}" srcOrd="0" destOrd="0" parTransId="{B7C884A4-8D16-4543-8937-A3C86CFC8A93}" sibTransId="{6878D6D1-C8F6-438F-A597-E5F20C1F0E6D}"/>
    <dgm:cxn modelId="{ACA29F2E-C12E-4498-BB81-2352EAA1EAB2}" srcId="{3A102854-1BA1-4D98-8D57-22E8BFC9C2D5}" destId="{FE69229D-8B96-48C1-9EDF-4E1380DF1D04}" srcOrd="1" destOrd="0" parTransId="{623950E3-D0A1-4DD9-BF7B-5692BDFDADE5}" sibTransId="{BA4C4DD6-1BC2-4264-9EAA-29BB3C53D10E}"/>
    <dgm:cxn modelId="{A05A2C5E-2CF3-2148-98C9-8858516242A8}" type="presOf" srcId="{FE69229D-8B96-48C1-9EDF-4E1380DF1D04}" destId="{94DF16E6-DDA0-484D-87EC-085DF9593015}" srcOrd="0" destOrd="0" presId="urn:microsoft.com/office/officeart/2005/8/layout/hierarchy1"/>
    <dgm:cxn modelId="{24372C41-52D3-1549-9459-35C7D6741A8C}" type="presOf" srcId="{3A102854-1BA1-4D98-8D57-22E8BFC9C2D5}" destId="{608C13BB-9186-B24B-9885-B3C7B11CBA89}" srcOrd="0" destOrd="0" presId="urn:microsoft.com/office/officeart/2005/8/layout/hierarchy1"/>
    <dgm:cxn modelId="{3FE1EB68-052F-7C47-B3F3-B03E89EBD8D9}" type="presOf" srcId="{03774ADE-63BE-4F34-862C-5A9664BBC4D6}" destId="{78A3DD1D-3D67-414A-AC70-C72FA0A98524}" srcOrd="0" destOrd="0" presId="urn:microsoft.com/office/officeart/2005/8/layout/hierarchy1"/>
    <dgm:cxn modelId="{7CF5E5B3-544A-6744-A042-243D6AED6703}" type="presOf" srcId="{1C7023E8-6ADA-4B07-8130-779915C78C2C}" destId="{3A10E92E-9943-A04C-BFD8-4277990975B5}" srcOrd="0" destOrd="0" presId="urn:microsoft.com/office/officeart/2005/8/layout/hierarchy1"/>
    <dgm:cxn modelId="{3BB60BBA-7A1C-4D07-BBE8-8F0C5C912B07}" srcId="{3A102854-1BA1-4D98-8D57-22E8BFC9C2D5}" destId="{03774ADE-63BE-4F34-862C-5A9664BBC4D6}" srcOrd="2" destOrd="0" parTransId="{7A766B31-3746-4142-AD49-220C98FE5642}" sibTransId="{4013EBFC-DC5F-4783-A89A-29A77E27B97D}"/>
    <dgm:cxn modelId="{DFC2618C-A549-5F46-AD82-610B0653A01C}" type="presParOf" srcId="{608C13BB-9186-B24B-9885-B3C7B11CBA89}" destId="{CCBCFAC9-E892-5448-8501-DAABC052C210}" srcOrd="0" destOrd="0" presId="urn:microsoft.com/office/officeart/2005/8/layout/hierarchy1"/>
    <dgm:cxn modelId="{F04D31EC-7822-3F4C-B361-9844BC11386D}" type="presParOf" srcId="{CCBCFAC9-E892-5448-8501-DAABC052C210}" destId="{0CCED581-9934-3D4C-B02B-5CEDCAA6227F}" srcOrd="0" destOrd="0" presId="urn:microsoft.com/office/officeart/2005/8/layout/hierarchy1"/>
    <dgm:cxn modelId="{F2F0C064-301B-3745-ADAB-FCD5DC419F0C}" type="presParOf" srcId="{0CCED581-9934-3D4C-B02B-5CEDCAA6227F}" destId="{CE0C7393-9927-A544-8962-1315C3F556BB}" srcOrd="0" destOrd="0" presId="urn:microsoft.com/office/officeart/2005/8/layout/hierarchy1"/>
    <dgm:cxn modelId="{B099D017-1D3B-904A-ADE7-7C22E760119D}" type="presParOf" srcId="{0CCED581-9934-3D4C-B02B-5CEDCAA6227F}" destId="{3A10E92E-9943-A04C-BFD8-4277990975B5}" srcOrd="1" destOrd="0" presId="urn:microsoft.com/office/officeart/2005/8/layout/hierarchy1"/>
    <dgm:cxn modelId="{D1FAEE30-1C97-FD49-B961-96C5CD06EF07}" type="presParOf" srcId="{CCBCFAC9-E892-5448-8501-DAABC052C210}" destId="{EC384E57-212C-5D45-B7AE-E6E91F90F602}" srcOrd="1" destOrd="0" presId="urn:microsoft.com/office/officeart/2005/8/layout/hierarchy1"/>
    <dgm:cxn modelId="{940BE807-7E1F-BD4F-A69A-9A6AA17B60AD}" type="presParOf" srcId="{608C13BB-9186-B24B-9885-B3C7B11CBA89}" destId="{496C58C6-6E84-464A-914A-762767940A6C}" srcOrd="1" destOrd="0" presId="urn:microsoft.com/office/officeart/2005/8/layout/hierarchy1"/>
    <dgm:cxn modelId="{9FBAF372-28D3-184C-89B2-775FB8B4E2B0}" type="presParOf" srcId="{496C58C6-6E84-464A-914A-762767940A6C}" destId="{738D0E6A-D435-D642-A853-164988F610D3}" srcOrd="0" destOrd="0" presId="urn:microsoft.com/office/officeart/2005/8/layout/hierarchy1"/>
    <dgm:cxn modelId="{E45589DA-DAAC-2B4D-A81C-A3A6528A884A}" type="presParOf" srcId="{738D0E6A-D435-D642-A853-164988F610D3}" destId="{B841E5E4-C6EE-1F4F-B031-FA593D4DB56A}" srcOrd="0" destOrd="0" presId="urn:microsoft.com/office/officeart/2005/8/layout/hierarchy1"/>
    <dgm:cxn modelId="{4BA07002-F8F3-C847-90F0-6A91A70258CA}" type="presParOf" srcId="{738D0E6A-D435-D642-A853-164988F610D3}" destId="{94DF16E6-DDA0-484D-87EC-085DF9593015}" srcOrd="1" destOrd="0" presId="urn:microsoft.com/office/officeart/2005/8/layout/hierarchy1"/>
    <dgm:cxn modelId="{79F81FA1-8A7E-1146-87AD-C9C1B94B9E62}" type="presParOf" srcId="{496C58C6-6E84-464A-914A-762767940A6C}" destId="{8FC09B63-A527-7046-AEFD-8A4FC718A8CA}" srcOrd="1" destOrd="0" presId="urn:microsoft.com/office/officeart/2005/8/layout/hierarchy1"/>
    <dgm:cxn modelId="{D3E3E96B-A58D-8840-BB43-06B4E494349A}" type="presParOf" srcId="{608C13BB-9186-B24B-9885-B3C7B11CBA89}" destId="{B7C5A019-B2C5-F24F-B2F0-AF6A01851C36}" srcOrd="2" destOrd="0" presId="urn:microsoft.com/office/officeart/2005/8/layout/hierarchy1"/>
    <dgm:cxn modelId="{0CC5EAC8-8D2B-DC47-A71E-909AB11836D5}" type="presParOf" srcId="{B7C5A019-B2C5-F24F-B2F0-AF6A01851C36}" destId="{07A41E39-D154-E846-AD7B-16AFC5A5C97E}" srcOrd="0" destOrd="0" presId="urn:microsoft.com/office/officeart/2005/8/layout/hierarchy1"/>
    <dgm:cxn modelId="{C0BC4C44-1892-884E-A369-87EADCD6E30C}" type="presParOf" srcId="{07A41E39-D154-E846-AD7B-16AFC5A5C97E}" destId="{8DEC9E03-FDF4-9F43-9A3C-38BE14D6CD37}" srcOrd="0" destOrd="0" presId="urn:microsoft.com/office/officeart/2005/8/layout/hierarchy1"/>
    <dgm:cxn modelId="{81910E44-3C93-134C-A359-68ED4E67A740}" type="presParOf" srcId="{07A41E39-D154-E846-AD7B-16AFC5A5C97E}" destId="{78A3DD1D-3D67-414A-AC70-C72FA0A98524}" srcOrd="1" destOrd="0" presId="urn:microsoft.com/office/officeart/2005/8/layout/hierarchy1"/>
    <dgm:cxn modelId="{6FC43344-E4B5-EB45-807B-651ACEDEFD3C}" type="presParOf" srcId="{B7C5A019-B2C5-F24F-B2F0-AF6A01851C36}" destId="{79547BCD-5296-DC40-97D0-971CD873207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2260E0-2F96-4893-BAB5-185DF608CAD4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D7415AF-3F13-45B2-A938-69C80E01FF26}">
      <dgm:prSet/>
      <dgm:spPr/>
      <dgm:t>
        <a:bodyPr/>
        <a:lstStyle/>
        <a:p>
          <a:r>
            <a:rPr lang="en-US"/>
            <a:t>Next Steps</a:t>
          </a:r>
        </a:p>
      </dgm:t>
    </dgm:pt>
    <dgm:pt modelId="{9FA49B97-053A-4299-842C-08B2247791F6}" type="parTrans" cxnId="{84A298E8-2D27-4A80-B5F5-3B5DEC1CEFAA}">
      <dgm:prSet/>
      <dgm:spPr/>
      <dgm:t>
        <a:bodyPr/>
        <a:lstStyle/>
        <a:p>
          <a:endParaRPr lang="en-US"/>
        </a:p>
      </dgm:t>
    </dgm:pt>
    <dgm:pt modelId="{BAA75863-0AB8-4FB5-BAD0-D69D7BAB84B6}" type="sibTrans" cxnId="{84A298E8-2D27-4A80-B5F5-3B5DEC1CEFAA}">
      <dgm:prSet/>
      <dgm:spPr/>
      <dgm:t>
        <a:bodyPr/>
        <a:lstStyle/>
        <a:p>
          <a:endParaRPr lang="en-US"/>
        </a:p>
      </dgm:t>
    </dgm:pt>
    <dgm:pt modelId="{0A08220B-137D-4A39-BB6D-D1A550DAAA89}">
      <dgm:prSet/>
      <dgm:spPr/>
      <dgm:t>
        <a:bodyPr/>
        <a:lstStyle/>
        <a:p>
          <a:r>
            <a:rPr lang="en-US" dirty="0"/>
            <a:t>Rank Region 3A Runners Based on More XC Meets</a:t>
          </a:r>
        </a:p>
      </dgm:t>
    </dgm:pt>
    <dgm:pt modelId="{05AB4A5D-89D2-4EA1-9119-E567B373786C}" type="parTrans" cxnId="{971F6E64-1CA8-453A-99BA-879052611900}">
      <dgm:prSet/>
      <dgm:spPr/>
      <dgm:t>
        <a:bodyPr/>
        <a:lstStyle/>
        <a:p>
          <a:endParaRPr lang="en-US"/>
        </a:p>
      </dgm:t>
    </dgm:pt>
    <dgm:pt modelId="{AB079996-490F-4405-A813-A76B12EBA476}" type="sibTrans" cxnId="{971F6E64-1CA8-453A-99BA-879052611900}">
      <dgm:prSet/>
      <dgm:spPr/>
      <dgm:t>
        <a:bodyPr/>
        <a:lstStyle/>
        <a:p>
          <a:endParaRPr lang="en-US"/>
        </a:p>
      </dgm:t>
    </dgm:pt>
    <dgm:pt modelId="{E2DCBC36-7E03-4613-A89E-112E3521A72B}">
      <dgm:prSet/>
      <dgm:spPr/>
      <dgm:t>
        <a:bodyPr/>
        <a:lstStyle/>
        <a:p>
          <a:r>
            <a:rPr lang="en-US" dirty="0"/>
            <a:t>Compare Time Ranking to ELO Ranking</a:t>
          </a:r>
        </a:p>
      </dgm:t>
    </dgm:pt>
    <dgm:pt modelId="{D82D5E52-831B-462A-B779-84BF2019BA45}" type="parTrans" cxnId="{56947062-A201-4A46-8354-7D50AF021544}">
      <dgm:prSet/>
      <dgm:spPr/>
      <dgm:t>
        <a:bodyPr/>
        <a:lstStyle/>
        <a:p>
          <a:endParaRPr lang="en-US"/>
        </a:p>
      </dgm:t>
    </dgm:pt>
    <dgm:pt modelId="{B9B628D9-348A-424C-B519-CA757E7186EA}" type="sibTrans" cxnId="{56947062-A201-4A46-8354-7D50AF021544}">
      <dgm:prSet/>
      <dgm:spPr/>
      <dgm:t>
        <a:bodyPr/>
        <a:lstStyle/>
        <a:p>
          <a:endParaRPr lang="en-US"/>
        </a:p>
      </dgm:t>
    </dgm:pt>
    <dgm:pt modelId="{7217F1D3-425F-4B3A-8684-03A03EE12724}">
      <dgm:prSet/>
      <dgm:spPr/>
      <dgm:t>
        <a:bodyPr/>
        <a:lstStyle/>
        <a:p>
          <a:r>
            <a:rPr lang="en-US" dirty="0"/>
            <a:t>Shiny App?</a:t>
          </a:r>
        </a:p>
      </dgm:t>
    </dgm:pt>
    <dgm:pt modelId="{FC611707-2C6A-44DD-916E-630A7B6E5CCA}" type="sibTrans" cxnId="{95B00EE5-D5E9-4135-8FB0-2FFD3C2DB08A}">
      <dgm:prSet/>
      <dgm:spPr/>
      <dgm:t>
        <a:bodyPr/>
        <a:lstStyle/>
        <a:p>
          <a:endParaRPr lang="en-US"/>
        </a:p>
      </dgm:t>
    </dgm:pt>
    <dgm:pt modelId="{3E107083-C527-4F6E-A258-F84C04778701}" type="parTrans" cxnId="{95B00EE5-D5E9-4135-8FB0-2FFD3C2DB08A}">
      <dgm:prSet/>
      <dgm:spPr/>
      <dgm:t>
        <a:bodyPr/>
        <a:lstStyle/>
        <a:p>
          <a:endParaRPr lang="en-US"/>
        </a:p>
      </dgm:t>
    </dgm:pt>
    <dgm:pt modelId="{83104C2F-9F2A-42CA-AD20-C99DFD64010D}" type="pres">
      <dgm:prSet presAssocID="{D32260E0-2F96-4893-BAB5-185DF608CAD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964373-9E8E-447C-ABBF-2579286724FA}" type="pres">
      <dgm:prSet presAssocID="{4D7415AF-3F13-45B2-A938-69C80E01FF26}" presName="hierRoot1" presStyleCnt="0"/>
      <dgm:spPr/>
    </dgm:pt>
    <dgm:pt modelId="{6F667393-C9E1-4F54-95BF-A4728388034F}" type="pres">
      <dgm:prSet presAssocID="{4D7415AF-3F13-45B2-A938-69C80E01FF26}" presName="composite" presStyleCnt="0"/>
      <dgm:spPr/>
    </dgm:pt>
    <dgm:pt modelId="{B43173AA-B382-4145-B9EB-62CB64D1A472}" type="pres">
      <dgm:prSet presAssocID="{4D7415AF-3F13-45B2-A938-69C80E01FF26}" presName="background" presStyleLbl="node0" presStyleIdx="0" presStyleCnt="1"/>
      <dgm:spPr/>
    </dgm:pt>
    <dgm:pt modelId="{18614ADF-49CA-4F9E-9F41-15A08C36DAD6}" type="pres">
      <dgm:prSet presAssocID="{4D7415AF-3F13-45B2-A938-69C80E01FF26}" presName="text" presStyleLbl="fgAcc0" presStyleIdx="0" presStyleCnt="1">
        <dgm:presLayoutVars>
          <dgm:chPref val="3"/>
        </dgm:presLayoutVars>
      </dgm:prSet>
      <dgm:spPr/>
    </dgm:pt>
    <dgm:pt modelId="{93F27F7D-7817-4105-BB70-78AB6C227D9B}" type="pres">
      <dgm:prSet presAssocID="{4D7415AF-3F13-45B2-A938-69C80E01FF26}" presName="hierChild2" presStyleCnt="0"/>
      <dgm:spPr/>
    </dgm:pt>
    <dgm:pt modelId="{3BA4D37A-D9BB-40B2-A9B1-6FCE43867CD3}" type="pres">
      <dgm:prSet presAssocID="{05AB4A5D-89D2-4EA1-9119-E567B373786C}" presName="Name10" presStyleLbl="parChTrans1D2" presStyleIdx="0" presStyleCnt="3"/>
      <dgm:spPr/>
    </dgm:pt>
    <dgm:pt modelId="{329E95FD-0966-45CB-B73F-2D0DC702C1DF}" type="pres">
      <dgm:prSet presAssocID="{0A08220B-137D-4A39-BB6D-D1A550DAAA89}" presName="hierRoot2" presStyleCnt="0"/>
      <dgm:spPr/>
    </dgm:pt>
    <dgm:pt modelId="{1339B39B-0081-47B4-A5F2-AF8113FE0E81}" type="pres">
      <dgm:prSet presAssocID="{0A08220B-137D-4A39-BB6D-D1A550DAAA89}" presName="composite2" presStyleCnt="0"/>
      <dgm:spPr/>
    </dgm:pt>
    <dgm:pt modelId="{D6AE62DD-9F2C-4932-9495-89246B6FB648}" type="pres">
      <dgm:prSet presAssocID="{0A08220B-137D-4A39-BB6D-D1A550DAAA89}" presName="background2" presStyleLbl="node2" presStyleIdx="0" presStyleCnt="3"/>
      <dgm:spPr/>
    </dgm:pt>
    <dgm:pt modelId="{6C9B30B4-7883-441C-9F29-09DD394A2C00}" type="pres">
      <dgm:prSet presAssocID="{0A08220B-137D-4A39-BB6D-D1A550DAAA89}" presName="text2" presStyleLbl="fgAcc2" presStyleIdx="0" presStyleCnt="3">
        <dgm:presLayoutVars>
          <dgm:chPref val="3"/>
        </dgm:presLayoutVars>
      </dgm:prSet>
      <dgm:spPr/>
    </dgm:pt>
    <dgm:pt modelId="{F66D3242-76A7-45B5-9850-367779F60B3B}" type="pres">
      <dgm:prSet presAssocID="{0A08220B-137D-4A39-BB6D-D1A550DAAA89}" presName="hierChild3" presStyleCnt="0"/>
      <dgm:spPr/>
    </dgm:pt>
    <dgm:pt modelId="{63EA1125-ED3E-44C9-B6E8-5C424838B2A9}" type="pres">
      <dgm:prSet presAssocID="{D82D5E52-831B-462A-B779-84BF2019BA45}" presName="Name10" presStyleLbl="parChTrans1D2" presStyleIdx="1" presStyleCnt="3"/>
      <dgm:spPr/>
    </dgm:pt>
    <dgm:pt modelId="{700E6F57-6CBA-45C1-A218-F8108154A38C}" type="pres">
      <dgm:prSet presAssocID="{E2DCBC36-7E03-4613-A89E-112E3521A72B}" presName="hierRoot2" presStyleCnt="0"/>
      <dgm:spPr/>
    </dgm:pt>
    <dgm:pt modelId="{F6275EEE-E7BB-461F-BF55-578D4ECFB691}" type="pres">
      <dgm:prSet presAssocID="{E2DCBC36-7E03-4613-A89E-112E3521A72B}" presName="composite2" presStyleCnt="0"/>
      <dgm:spPr/>
    </dgm:pt>
    <dgm:pt modelId="{8E274F4A-F406-4C4E-AFC7-A43598C59CA8}" type="pres">
      <dgm:prSet presAssocID="{E2DCBC36-7E03-4613-A89E-112E3521A72B}" presName="background2" presStyleLbl="node2" presStyleIdx="1" presStyleCnt="3"/>
      <dgm:spPr/>
    </dgm:pt>
    <dgm:pt modelId="{9B35B72C-C89E-4A39-BF75-CB22272F8938}" type="pres">
      <dgm:prSet presAssocID="{E2DCBC36-7E03-4613-A89E-112E3521A72B}" presName="text2" presStyleLbl="fgAcc2" presStyleIdx="1" presStyleCnt="3">
        <dgm:presLayoutVars>
          <dgm:chPref val="3"/>
        </dgm:presLayoutVars>
      </dgm:prSet>
      <dgm:spPr/>
    </dgm:pt>
    <dgm:pt modelId="{C116A5FB-058D-40CC-8A4C-A2663A7C2A5B}" type="pres">
      <dgm:prSet presAssocID="{E2DCBC36-7E03-4613-A89E-112E3521A72B}" presName="hierChild3" presStyleCnt="0"/>
      <dgm:spPr/>
    </dgm:pt>
    <dgm:pt modelId="{D58A79FA-EAFC-40C6-A7BB-9B44EFF2EF4E}" type="pres">
      <dgm:prSet presAssocID="{3E107083-C527-4F6E-A258-F84C04778701}" presName="Name10" presStyleLbl="parChTrans1D2" presStyleIdx="2" presStyleCnt="3"/>
      <dgm:spPr/>
    </dgm:pt>
    <dgm:pt modelId="{4067CE80-5250-406C-AB29-2B01FF35D105}" type="pres">
      <dgm:prSet presAssocID="{7217F1D3-425F-4B3A-8684-03A03EE12724}" presName="hierRoot2" presStyleCnt="0"/>
      <dgm:spPr/>
    </dgm:pt>
    <dgm:pt modelId="{EC2B6A8B-A73F-40A0-961D-ED957E602836}" type="pres">
      <dgm:prSet presAssocID="{7217F1D3-425F-4B3A-8684-03A03EE12724}" presName="composite2" presStyleCnt="0"/>
      <dgm:spPr/>
    </dgm:pt>
    <dgm:pt modelId="{6220EAD3-1543-40E2-A73A-9F81AB58F0B8}" type="pres">
      <dgm:prSet presAssocID="{7217F1D3-425F-4B3A-8684-03A03EE12724}" presName="background2" presStyleLbl="node2" presStyleIdx="2" presStyleCnt="3"/>
      <dgm:spPr/>
    </dgm:pt>
    <dgm:pt modelId="{0A613EDD-FE40-4EE1-B55E-133F645F313B}" type="pres">
      <dgm:prSet presAssocID="{7217F1D3-425F-4B3A-8684-03A03EE12724}" presName="text2" presStyleLbl="fgAcc2" presStyleIdx="2" presStyleCnt="3">
        <dgm:presLayoutVars>
          <dgm:chPref val="3"/>
        </dgm:presLayoutVars>
      </dgm:prSet>
      <dgm:spPr/>
    </dgm:pt>
    <dgm:pt modelId="{DD71CD3F-B834-4CF0-9E06-63B4F1F546C6}" type="pres">
      <dgm:prSet presAssocID="{7217F1D3-425F-4B3A-8684-03A03EE12724}" presName="hierChild3" presStyleCnt="0"/>
      <dgm:spPr/>
    </dgm:pt>
  </dgm:ptLst>
  <dgm:cxnLst>
    <dgm:cxn modelId="{84CB131F-B9B6-4AF3-A3F8-EE71EF0AF62C}" type="presOf" srcId="{05AB4A5D-89D2-4EA1-9119-E567B373786C}" destId="{3BA4D37A-D9BB-40B2-A9B1-6FCE43867CD3}" srcOrd="0" destOrd="0" presId="urn:microsoft.com/office/officeart/2005/8/layout/hierarchy1"/>
    <dgm:cxn modelId="{19D2C937-D557-4D21-9B54-34A772CE14C4}" type="presOf" srcId="{0A08220B-137D-4A39-BB6D-D1A550DAAA89}" destId="{6C9B30B4-7883-441C-9F29-09DD394A2C00}" srcOrd="0" destOrd="0" presId="urn:microsoft.com/office/officeart/2005/8/layout/hierarchy1"/>
    <dgm:cxn modelId="{56947062-A201-4A46-8354-7D50AF021544}" srcId="{4D7415AF-3F13-45B2-A938-69C80E01FF26}" destId="{E2DCBC36-7E03-4613-A89E-112E3521A72B}" srcOrd="1" destOrd="0" parTransId="{D82D5E52-831B-462A-B779-84BF2019BA45}" sibTransId="{B9B628D9-348A-424C-B519-CA757E7186EA}"/>
    <dgm:cxn modelId="{971F6E64-1CA8-453A-99BA-879052611900}" srcId="{4D7415AF-3F13-45B2-A938-69C80E01FF26}" destId="{0A08220B-137D-4A39-BB6D-D1A550DAAA89}" srcOrd="0" destOrd="0" parTransId="{05AB4A5D-89D2-4EA1-9119-E567B373786C}" sibTransId="{AB079996-490F-4405-A813-A76B12EBA476}"/>
    <dgm:cxn modelId="{E046204D-48EC-47CE-A824-846480094CED}" type="presOf" srcId="{3E107083-C527-4F6E-A258-F84C04778701}" destId="{D58A79FA-EAFC-40C6-A7BB-9B44EFF2EF4E}" srcOrd="0" destOrd="0" presId="urn:microsoft.com/office/officeart/2005/8/layout/hierarchy1"/>
    <dgm:cxn modelId="{4E09B87B-4553-41B5-9522-0250C28E3E7E}" type="presOf" srcId="{D82D5E52-831B-462A-B779-84BF2019BA45}" destId="{63EA1125-ED3E-44C9-B6E8-5C424838B2A9}" srcOrd="0" destOrd="0" presId="urn:microsoft.com/office/officeart/2005/8/layout/hierarchy1"/>
    <dgm:cxn modelId="{8021BAAF-5173-4C2D-983C-1798DD68D876}" type="presOf" srcId="{E2DCBC36-7E03-4613-A89E-112E3521A72B}" destId="{9B35B72C-C89E-4A39-BF75-CB22272F8938}" srcOrd="0" destOrd="0" presId="urn:microsoft.com/office/officeart/2005/8/layout/hierarchy1"/>
    <dgm:cxn modelId="{61292BE0-6EA6-443A-BA34-624BE800E370}" type="presOf" srcId="{4D7415AF-3F13-45B2-A938-69C80E01FF26}" destId="{18614ADF-49CA-4F9E-9F41-15A08C36DAD6}" srcOrd="0" destOrd="0" presId="urn:microsoft.com/office/officeart/2005/8/layout/hierarchy1"/>
    <dgm:cxn modelId="{95B00EE5-D5E9-4135-8FB0-2FFD3C2DB08A}" srcId="{4D7415AF-3F13-45B2-A938-69C80E01FF26}" destId="{7217F1D3-425F-4B3A-8684-03A03EE12724}" srcOrd="2" destOrd="0" parTransId="{3E107083-C527-4F6E-A258-F84C04778701}" sibTransId="{FC611707-2C6A-44DD-916E-630A7B6E5CCA}"/>
    <dgm:cxn modelId="{84A298E8-2D27-4A80-B5F5-3B5DEC1CEFAA}" srcId="{D32260E0-2F96-4893-BAB5-185DF608CAD4}" destId="{4D7415AF-3F13-45B2-A938-69C80E01FF26}" srcOrd="0" destOrd="0" parTransId="{9FA49B97-053A-4299-842C-08B2247791F6}" sibTransId="{BAA75863-0AB8-4FB5-BAD0-D69D7BAB84B6}"/>
    <dgm:cxn modelId="{87FC95EE-1F19-4267-8F9C-4C72C380369D}" type="presOf" srcId="{7217F1D3-425F-4B3A-8684-03A03EE12724}" destId="{0A613EDD-FE40-4EE1-B55E-133F645F313B}" srcOrd="0" destOrd="0" presId="urn:microsoft.com/office/officeart/2005/8/layout/hierarchy1"/>
    <dgm:cxn modelId="{A22451F8-E8D9-4FB5-B75E-C3061AAD58EC}" type="presOf" srcId="{D32260E0-2F96-4893-BAB5-185DF608CAD4}" destId="{83104C2F-9F2A-42CA-AD20-C99DFD64010D}" srcOrd="0" destOrd="0" presId="urn:microsoft.com/office/officeart/2005/8/layout/hierarchy1"/>
    <dgm:cxn modelId="{24DB13C8-E4BD-48B6-A08D-BD7AFBD7FA1F}" type="presParOf" srcId="{83104C2F-9F2A-42CA-AD20-C99DFD64010D}" destId="{F9964373-9E8E-447C-ABBF-2579286724FA}" srcOrd="0" destOrd="0" presId="urn:microsoft.com/office/officeart/2005/8/layout/hierarchy1"/>
    <dgm:cxn modelId="{4566CCB2-5D0A-4C33-A132-26732E282EA5}" type="presParOf" srcId="{F9964373-9E8E-447C-ABBF-2579286724FA}" destId="{6F667393-C9E1-4F54-95BF-A4728388034F}" srcOrd="0" destOrd="0" presId="urn:microsoft.com/office/officeart/2005/8/layout/hierarchy1"/>
    <dgm:cxn modelId="{BC58C849-BD0F-4457-8DB7-2A1BD38835C7}" type="presParOf" srcId="{6F667393-C9E1-4F54-95BF-A4728388034F}" destId="{B43173AA-B382-4145-B9EB-62CB64D1A472}" srcOrd="0" destOrd="0" presId="urn:microsoft.com/office/officeart/2005/8/layout/hierarchy1"/>
    <dgm:cxn modelId="{EF1B3662-EF76-46BA-870F-2AE0A608D4C0}" type="presParOf" srcId="{6F667393-C9E1-4F54-95BF-A4728388034F}" destId="{18614ADF-49CA-4F9E-9F41-15A08C36DAD6}" srcOrd="1" destOrd="0" presId="urn:microsoft.com/office/officeart/2005/8/layout/hierarchy1"/>
    <dgm:cxn modelId="{54D843B4-A00B-4225-B29D-24892846D627}" type="presParOf" srcId="{F9964373-9E8E-447C-ABBF-2579286724FA}" destId="{93F27F7D-7817-4105-BB70-78AB6C227D9B}" srcOrd="1" destOrd="0" presId="urn:microsoft.com/office/officeart/2005/8/layout/hierarchy1"/>
    <dgm:cxn modelId="{6942587D-7140-405F-8AFB-834E9D9DF5AA}" type="presParOf" srcId="{93F27F7D-7817-4105-BB70-78AB6C227D9B}" destId="{3BA4D37A-D9BB-40B2-A9B1-6FCE43867CD3}" srcOrd="0" destOrd="0" presId="urn:microsoft.com/office/officeart/2005/8/layout/hierarchy1"/>
    <dgm:cxn modelId="{EACB566E-E0D1-457D-B69C-8CA1BF0BCD81}" type="presParOf" srcId="{93F27F7D-7817-4105-BB70-78AB6C227D9B}" destId="{329E95FD-0966-45CB-B73F-2D0DC702C1DF}" srcOrd="1" destOrd="0" presId="urn:microsoft.com/office/officeart/2005/8/layout/hierarchy1"/>
    <dgm:cxn modelId="{A6935E76-01F5-4037-BE7D-8F724318E922}" type="presParOf" srcId="{329E95FD-0966-45CB-B73F-2D0DC702C1DF}" destId="{1339B39B-0081-47B4-A5F2-AF8113FE0E81}" srcOrd="0" destOrd="0" presId="urn:microsoft.com/office/officeart/2005/8/layout/hierarchy1"/>
    <dgm:cxn modelId="{25F02ABF-BCBA-4A9C-AC14-6F39F72D2A48}" type="presParOf" srcId="{1339B39B-0081-47B4-A5F2-AF8113FE0E81}" destId="{D6AE62DD-9F2C-4932-9495-89246B6FB648}" srcOrd="0" destOrd="0" presId="urn:microsoft.com/office/officeart/2005/8/layout/hierarchy1"/>
    <dgm:cxn modelId="{A9C46992-1189-40AD-9AA5-32B26593143F}" type="presParOf" srcId="{1339B39B-0081-47B4-A5F2-AF8113FE0E81}" destId="{6C9B30B4-7883-441C-9F29-09DD394A2C00}" srcOrd="1" destOrd="0" presId="urn:microsoft.com/office/officeart/2005/8/layout/hierarchy1"/>
    <dgm:cxn modelId="{93203464-3042-4FEB-8D52-F72A2826FFDC}" type="presParOf" srcId="{329E95FD-0966-45CB-B73F-2D0DC702C1DF}" destId="{F66D3242-76A7-45B5-9850-367779F60B3B}" srcOrd="1" destOrd="0" presId="urn:microsoft.com/office/officeart/2005/8/layout/hierarchy1"/>
    <dgm:cxn modelId="{5D0E8D77-C23F-4740-87FF-E1E4A855644D}" type="presParOf" srcId="{93F27F7D-7817-4105-BB70-78AB6C227D9B}" destId="{63EA1125-ED3E-44C9-B6E8-5C424838B2A9}" srcOrd="2" destOrd="0" presId="urn:microsoft.com/office/officeart/2005/8/layout/hierarchy1"/>
    <dgm:cxn modelId="{1496BBF5-C500-4C15-955A-8F583FA0E627}" type="presParOf" srcId="{93F27F7D-7817-4105-BB70-78AB6C227D9B}" destId="{700E6F57-6CBA-45C1-A218-F8108154A38C}" srcOrd="3" destOrd="0" presId="urn:microsoft.com/office/officeart/2005/8/layout/hierarchy1"/>
    <dgm:cxn modelId="{CB42B7FE-7683-44FA-A0D1-1E64A265AD14}" type="presParOf" srcId="{700E6F57-6CBA-45C1-A218-F8108154A38C}" destId="{F6275EEE-E7BB-461F-BF55-578D4ECFB691}" srcOrd="0" destOrd="0" presId="urn:microsoft.com/office/officeart/2005/8/layout/hierarchy1"/>
    <dgm:cxn modelId="{2DC11AA7-BBC7-4633-BB56-BE001C155711}" type="presParOf" srcId="{F6275EEE-E7BB-461F-BF55-578D4ECFB691}" destId="{8E274F4A-F406-4C4E-AFC7-A43598C59CA8}" srcOrd="0" destOrd="0" presId="urn:microsoft.com/office/officeart/2005/8/layout/hierarchy1"/>
    <dgm:cxn modelId="{F0420E1B-D727-4392-A3CB-AEE4E55A67F7}" type="presParOf" srcId="{F6275EEE-E7BB-461F-BF55-578D4ECFB691}" destId="{9B35B72C-C89E-4A39-BF75-CB22272F8938}" srcOrd="1" destOrd="0" presId="urn:microsoft.com/office/officeart/2005/8/layout/hierarchy1"/>
    <dgm:cxn modelId="{C37E7D8D-E685-4D90-80D5-D721DA10D2FD}" type="presParOf" srcId="{700E6F57-6CBA-45C1-A218-F8108154A38C}" destId="{C116A5FB-058D-40CC-8A4C-A2663A7C2A5B}" srcOrd="1" destOrd="0" presId="urn:microsoft.com/office/officeart/2005/8/layout/hierarchy1"/>
    <dgm:cxn modelId="{CF832DB2-046D-464B-971D-7909B7CBCE5D}" type="presParOf" srcId="{93F27F7D-7817-4105-BB70-78AB6C227D9B}" destId="{D58A79FA-EAFC-40C6-A7BB-9B44EFF2EF4E}" srcOrd="4" destOrd="0" presId="urn:microsoft.com/office/officeart/2005/8/layout/hierarchy1"/>
    <dgm:cxn modelId="{6319CFEF-8867-4592-8504-000318A05F5F}" type="presParOf" srcId="{93F27F7D-7817-4105-BB70-78AB6C227D9B}" destId="{4067CE80-5250-406C-AB29-2B01FF35D105}" srcOrd="5" destOrd="0" presId="urn:microsoft.com/office/officeart/2005/8/layout/hierarchy1"/>
    <dgm:cxn modelId="{E9E97A18-DE7C-4608-985E-FD2DF92556D6}" type="presParOf" srcId="{4067CE80-5250-406C-AB29-2B01FF35D105}" destId="{EC2B6A8B-A73F-40A0-961D-ED957E602836}" srcOrd="0" destOrd="0" presId="urn:microsoft.com/office/officeart/2005/8/layout/hierarchy1"/>
    <dgm:cxn modelId="{ACD81AA8-1E23-4D3E-BDF8-EA1902D92BD3}" type="presParOf" srcId="{EC2B6A8B-A73F-40A0-961D-ED957E602836}" destId="{6220EAD3-1543-40E2-A73A-9F81AB58F0B8}" srcOrd="0" destOrd="0" presId="urn:microsoft.com/office/officeart/2005/8/layout/hierarchy1"/>
    <dgm:cxn modelId="{E5BC24BE-5C74-4A0D-B566-ED2088782794}" type="presParOf" srcId="{EC2B6A8B-A73F-40A0-961D-ED957E602836}" destId="{0A613EDD-FE40-4EE1-B55E-133F645F313B}" srcOrd="1" destOrd="0" presId="urn:microsoft.com/office/officeart/2005/8/layout/hierarchy1"/>
    <dgm:cxn modelId="{831C78E9-4C83-459E-895A-DB521619DA7B}" type="presParOf" srcId="{4067CE80-5250-406C-AB29-2B01FF35D105}" destId="{DD71CD3F-B834-4CF0-9E06-63B4F1F546C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0C7393-9927-A544-8962-1315C3F556BB}">
      <dsp:nvSpPr>
        <dsp:cNvPr id="0" name=""/>
        <dsp:cNvSpPr/>
      </dsp:nvSpPr>
      <dsp:spPr>
        <a:xfrm>
          <a:off x="0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A10E92E-9943-A04C-BFD8-4277990975B5}">
      <dsp:nvSpPr>
        <dsp:cNvPr id="0" name=""/>
        <dsp:cNvSpPr/>
      </dsp:nvSpPr>
      <dsp:spPr>
        <a:xfrm>
          <a:off x="309562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There were 112 XC Races in SD for the Fall of 2023</a:t>
          </a:r>
        </a:p>
      </dsp:txBody>
      <dsp:txXfrm>
        <a:off x="361379" y="885644"/>
        <a:ext cx="2682428" cy="1665515"/>
      </dsp:txXfrm>
    </dsp:sp>
    <dsp:sp modelId="{B841E5E4-C6EE-1F4F-B031-FA593D4DB56A}">
      <dsp:nvSpPr>
        <dsp:cNvPr id="0" name=""/>
        <dsp:cNvSpPr/>
      </dsp:nvSpPr>
      <dsp:spPr>
        <a:xfrm>
          <a:off x="3405187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4DF16E6-DDA0-484D-87EC-085DF9593015}">
      <dsp:nvSpPr>
        <dsp:cNvPr id="0" name=""/>
        <dsp:cNvSpPr/>
      </dsp:nvSpPr>
      <dsp:spPr>
        <a:xfrm>
          <a:off x="3714749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We obtained 46 Data Sources from Coaches from across the State</a:t>
          </a:r>
        </a:p>
      </dsp:txBody>
      <dsp:txXfrm>
        <a:off x="3766566" y="885644"/>
        <a:ext cx="2682428" cy="1665515"/>
      </dsp:txXfrm>
    </dsp:sp>
    <dsp:sp modelId="{8DEC9E03-FDF4-9F43-9A3C-38BE14D6CD37}">
      <dsp:nvSpPr>
        <dsp:cNvPr id="0" name=""/>
        <dsp:cNvSpPr/>
      </dsp:nvSpPr>
      <dsp:spPr>
        <a:xfrm>
          <a:off x="6810375" y="539743"/>
          <a:ext cx="2786062" cy="1769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A3DD1D-3D67-414A-AC70-C72FA0A98524}">
      <dsp:nvSpPr>
        <dsp:cNvPr id="0" name=""/>
        <dsp:cNvSpPr/>
      </dsp:nvSpPr>
      <dsp:spPr>
        <a:xfrm>
          <a:off x="7119937" y="833827"/>
          <a:ext cx="2786062" cy="176914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Data formats of .pdf, .xlsx, snail mail, &amp; .txt</a:t>
          </a:r>
        </a:p>
      </dsp:txBody>
      <dsp:txXfrm>
        <a:off x="7171754" y="885644"/>
        <a:ext cx="2682428" cy="16655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8A79FA-EAFC-40C6-A7BB-9B44EFF2EF4E}">
      <dsp:nvSpPr>
        <dsp:cNvPr id="0" name=""/>
        <dsp:cNvSpPr/>
      </dsp:nvSpPr>
      <dsp:spPr>
        <a:xfrm>
          <a:off x="5289738" y="1377622"/>
          <a:ext cx="2650152" cy="630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746"/>
              </a:lnTo>
              <a:lnTo>
                <a:pt x="2650152" y="429746"/>
              </a:lnTo>
              <a:lnTo>
                <a:pt x="2650152" y="6306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EA1125-ED3E-44C9-B6E8-5C424838B2A9}">
      <dsp:nvSpPr>
        <dsp:cNvPr id="0" name=""/>
        <dsp:cNvSpPr/>
      </dsp:nvSpPr>
      <dsp:spPr>
        <a:xfrm>
          <a:off x="5244018" y="1377622"/>
          <a:ext cx="91440" cy="630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06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A4D37A-D9BB-40B2-A9B1-6FCE43867CD3}">
      <dsp:nvSpPr>
        <dsp:cNvPr id="0" name=""/>
        <dsp:cNvSpPr/>
      </dsp:nvSpPr>
      <dsp:spPr>
        <a:xfrm>
          <a:off x="2639585" y="1377622"/>
          <a:ext cx="2650152" cy="630615"/>
        </a:xfrm>
        <a:custGeom>
          <a:avLst/>
          <a:gdLst/>
          <a:ahLst/>
          <a:cxnLst/>
          <a:rect l="0" t="0" r="0" b="0"/>
          <a:pathLst>
            <a:path>
              <a:moveTo>
                <a:pt x="2650152" y="0"/>
              </a:moveTo>
              <a:lnTo>
                <a:pt x="2650152" y="429746"/>
              </a:lnTo>
              <a:lnTo>
                <a:pt x="0" y="429746"/>
              </a:lnTo>
              <a:lnTo>
                <a:pt x="0" y="630615"/>
              </a:lnTo>
            </a:path>
          </a:pathLst>
        </a:cu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173AA-B382-4145-B9EB-62CB64D1A472}">
      <dsp:nvSpPr>
        <dsp:cNvPr id="0" name=""/>
        <dsp:cNvSpPr/>
      </dsp:nvSpPr>
      <dsp:spPr>
        <a:xfrm>
          <a:off x="4205584" y="748"/>
          <a:ext cx="2168306" cy="137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614ADF-49CA-4F9E-9F41-15A08C36DAD6}">
      <dsp:nvSpPr>
        <dsp:cNvPr id="0" name=""/>
        <dsp:cNvSpPr/>
      </dsp:nvSpPr>
      <dsp:spPr>
        <a:xfrm>
          <a:off x="4446507" y="229624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Next Steps</a:t>
          </a:r>
        </a:p>
      </dsp:txBody>
      <dsp:txXfrm>
        <a:off x="4486834" y="269951"/>
        <a:ext cx="2087652" cy="1296220"/>
      </dsp:txXfrm>
    </dsp:sp>
    <dsp:sp modelId="{D6AE62DD-9F2C-4932-9495-89246B6FB648}">
      <dsp:nvSpPr>
        <dsp:cNvPr id="0" name=""/>
        <dsp:cNvSpPr/>
      </dsp:nvSpPr>
      <dsp:spPr>
        <a:xfrm>
          <a:off x="1555432" y="2008238"/>
          <a:ext cx="2168306" cy="137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9B30B4-7883-441C-9F29-09DD394A2C00}">
      <dsp:nvSpPr>
        <dsp:cNvPr id="0" name=""/>
        <dsp:cNvSpPr/>
      </dsp:nvSpPr>
      <dsp:spPr>
        <a:xfrm>
          <a:off x="1796355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Rank Region 3A Runners Based on More XC Meets</a:t>
          </a:r>
        </a:p>
      </dsp:txBody>
      <dsp:txXfrm>
        <a:off x="1836682" y="2277442"/>
        <a:ext cx="2087652" cy="1296220"/>
      </dsp:txXfrm>
    </dsp:sp>
    <dsp:sp modelId="{8E274F4A-F406-4C4E-AFC7-A43598C59CA8}">
      <dsp:nvSpPr>
        <dsp:cNvPr id="0" name=""/>
        <dsp:cNvSpPr/>
      </dsp:nvSpPr>
      <dsp:spPr>
        <a:xfrm>
          <a:off x="4205584" y="2008238"/>
          <a:ext cx="2168306" cy="137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35B72C-C89E-4A39-BF75-CB22272F8938}">
      <dsp:nvSpPr>
        <dsp:cNvPr id="0" name=""/>
        <dsp:cNvSpPr/>
      </dsp:nvSpPr>
      <dsp:spPr>
        <a:xfrm>
          <a:off x="4446507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Compare Time Ranking to ELO Ranking</a:t>
          </a:r>
        </a:p>
      </dsp:txBody>
      <dsp:txXfrm>
        <a:off x="4486834" y="2277442"/>
        <a:ext cx="2087652" cy="1296220"/>
      </dsp:txXfrm>
    </dsp:sp>
    <dsp:sp modelId="{6220EAD3-1543-40E2-A73A-9F81AB58F0B8}">
      <dsp:nvSpPr>
        <dsp:cNvPr id="0" name=""/>
        <dsp:cNvSpPr/>
      </dsp:nvSpPr>
      <dsp:spPr>
        <a:xfrm>
          <a:off x="6855737" y="2008238"/>
          <a:ext cx="2168306" cy="13768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A613EDD-FE40-4EE1-B55E-133F645F313B}">
      <dsp:nvSpPr>
        <dsp:cNvPr id="0" name=""/>
        <dsp:cNvSpPr/>
      </dsp:nvSpPr>
      <dsp:spPr>
        <a:xfrm>
          <a:off x="7096660" y="2237115"/>
          <a:ext cx="2168306" cy="137687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Shiny App?</a:t>
          </a:r>
        </a:p>
      </dsp:txBody>
      <dsp:txXfrm>
        <a:off x="7136987" y="2277442"/>
        <a:ext cx="2087652" cy="1296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91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8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12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28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85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39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1168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557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277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023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140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3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51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52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91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3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97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8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12/12/2023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403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  <p:sldLayoutId id="2147483720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BE10567-6165-46A7-867D-4690A16B4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84" name="Rectangle 183">
              <a:extLst>
                <a:ext uri="{FF2B5EF4-FFF2-40B4-BE49-F238E27FC236}">
                  <a16:creationId xmlns:a16="http://schemas.microsoft.com/office/drawing/2014/main" id="{0F4DB1F4-429C-4C85-85D7-C4D81996D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5" name="Picture 2">
              <a:extLst>
                <a:ext uri="{FF2B5EF4-FFF2-40B4-BE49-F238E27FC236}">
                  <a16:creationId xmlns:a16="http://schemas.microsoft.com/office/drawing/2014/main" id="{159C0DA6-71D9-4C96-A774-7FADF5E0A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 xmlns:p14="http://schemas.microsoft.com/office/powerpoint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87" name="Round Diagonal Corner Rectangle 7">
            <a:extLst>
              <a:ext uri="{FF2B5EF4-FFF2-40B4-BE49-F238E27FC236}">
                <a16:creationId xmlns:a16="http://schemas.microsoft.com/office/drawing/2014/main" id="{4B24F6DB-F114-44A7-BB56-D401884E4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82333" y="2235200"/>
            <a:ext cx="7027334" cy="2396067"/>
          </a:xfrm>
          <a:prstGeom prst="round2DiagRect">
            <a:avLst>
              <a:gd name="adj1" fmla="val 9246"/>
              <a:gd name="adj2" fmla="val 0"/>
            </a:avLst>
          </a:prstGeom>
          <a:solidFill>
            <a:srgbClr val="000000">
              <a:alpha val="80000"/>
            </a:srgbClr>
          </a:solidFill>
          <a:ln w="19050" cap="sq">
            <a:solidFill>
              <a:schemeClr val="tx2"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4DB50ECD-225E-4F81-AF7B-706DD05F3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900097"/>
            <a:ext cx="10982062" cy="1211524"/>
            <a:chOff x="605895" y="2900097"/>
            <a:chExt cx="10982062" cy="1211524"/>
          </a:xfrm>
          <a:effectLst/>
        </p:grpSpPr>
        <p:sp>
          <p:nvSpPr>
            <p:cNvPr id="190" name="Freeform 32">
              <a:extLst>
                <a:ext uri="{FF2B5EF4-FFF2-40B4-BE49-F238E27FC236}">
                  <a16:creationId xmlns:a16="http://schemas.microsoft.com/office/drawing/2014/main" id="{CBC3B006-1357-4969-BC3D-CDD91E492B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9653587" y="33797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Freeform 33">
              <a:extLst>
                <a:ext uri="{FF2B5EF4-FFF2-40B4-BE49-F238E27FC236}">
                  <a16:creationId xmlns:a16="http://schemas.microsoft.com/office/drawing/2014/main" id="{0D6E4F1D-B331-41B5-90EF-2236C1EE15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078244" y="33107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34">
              <a:extLst>
                <a:ext uri="{FF2B5EF4-FFF2-40B4-BE49-F238E27FC236}">
                  <a16:creationId xmlns:a16="http://schemas.microsoft.com/office/drawing/2014/main" id="{54A60014-21DF-44E5-9137-4335718850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1146631" y="35742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37">
              <a:extLst>
                <a:ext uri="{FF2B5EF4-FFF2-40B4-BE49-F238E27FC236}">
                  <a16:creationId xmlns:a16="http://schemas.microsoft.com/office/drawing/2014/main" id="{40B768C0-B003-45F4-9A06-EA3509A90B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 flipV="1">
              <a:off x="10230644" y="30345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35">
              <a:extLst>
                <a:ext uri="{FF2B5EF4-FFF2-40B4-BE49-F238E27FC236}">
                  <a16:creationId xmlns:a16="http://schemas.microsoft.com/office/drawing/2014/main" id="{5E479182-2054-4AD9-823D-81CFAD7F2C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034587" y="25627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36">
              <a:extLst>
                <a:ext uri="{FF2B5EF4-FFF2-40B4-BE49-F238E27FC236}">
                  <a16:creationId xmlns:a16="http://schemas.microsoft.com/office/drawing/2014/main" id="{A7D912CF-756A-41F1-8BF1-5BA7D1BD05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747375" y="32326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38">
              <a:extLst>
                <a:ext uri="{FF2B5EF4-FFF2-40B4-BE49-F238E27FC236}">
                  <a16:creationId xmlns:a16="http://schemas.microsoft.com/office/drawing/2014/main" id="{734B6F35-2160-44B1-AB00-F628C84B14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9044" y="30953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39">
              <a:extLst>
                <a:ext uri="{FF2B5EF4-FFF2-40B4-BE49-F238E27FC236}">
                  <a16:creationId xmlns:a16="http://schemas.microsoft.com/office/drawing/2014/main" id="{D8657E76-4F63-44FE-86C5-54CA174FC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0353675" y="21531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40">
              <a:extLst>
                <a:ext uri="{FF2B5EF4-FFF2-40B4-BE49-F238E27FC236}">
                  <a16:creationId xmlns:a16="http://schemas.microsoft.com/office/drawing/2014/main" id="{482CEB8C-90E5-4152-8B52-A2881B98A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848850" y="33088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Rectangle 41">
              <a:extLst>
                <a:ext uri="{FF2B5EF4-FFF2-40B4-BE49-F238E27FC236}">
                  <a16:creationId xmlns:a16="http://schemas.microsoft.com/office/drawing/2014/main" id="{85010FC2-BC4C-4692-876D-7FE363BFC6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9721056" y="32842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32">
              <a:extLst>
                <a:ext uri="{FF2B5EF4-FFF2-40B4-BE49-F238E27FC236}">
                  <a16:creationId xmlns:a16="http://schemas.microsoft.com/office/drawing/2014/main" id="{714C1223-2B78-4715-9ACB-079A60D16D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2122751" y="3532184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1D9109D3-C92A-410B-9B43-5F02B2D84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958445" y="3463128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EF5B327A-A1AE-42F3-815E-84F4AA2948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858308" y="3726653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37">
              <a:extLst>
                <a:ext uri="{FF2B5EF4-FFF2-40B4-BE49-F238E27FC236}">
                  <a16:creationId xmlns:a16="http://schemas.microsoft.com/office/drawing/2014/main" id="{77738BDE-751F-4D4C-B4C4-C9DF3EA29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 flipV="1">
              <a:off x="1658407" y="3186902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35">
              <a:extLst>
                <a:ext uri="{FF2B5EF4-FFF2-40B4-BE49-F238E27FC236}">
                  <a16:creationId xmlns:a16="http://schemas.microsoft.com/office/drawing/2014/main" id="{9C8C4AD6-72BF-490C-963C-97C7FD7E7E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860814" y="271515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36">
              <a:extLst>
                <a:ext uri="{FF2B5EF4-FFF2-40B4-BE49-F238E27FC236}">
                  <a16:creationId xmlns:a16="http://schemas.microsoft.com/office/drawing/2014/main" id="{94990E31-5AA8-4502-A963-CE1B539DAC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289314" y="3385079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38">
              <a:extLst>
                <a:ext uri="{FF2B5EF4-FFF2-40B4-BE49-F238E27FC236}">
                  <a16:creationId xmlns:a16="http://schemas.microsoft.com/office/drawing/2014/main" id="{9E703E9D-ED76-449C-A8C0-7A1E24B8B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605895" y="3247760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39">
              <a:extLst>
                <a:ext uri="{FF2B5EF4-FFF2-40B4-BE49-F238E27FC236}">
                  <a16:creationId xmlns:a16="http://schemas.microsoft.com/office/drawing/2014/main" id="{C70A75E8-C815-4CCF-ABEE-83F19BFE0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1532202" y="2305578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40">
              <a:extLst>
                <a:ext uri="{FF2B5EF4-FFF2-40B4-BE49-F238E27FC236}">
                  <a16:creationId xmlns:a16="http://schemas.microsoft.com/office/drawing/2014/main" id="{E15638E1-6A92-4D31-A034-853A65A75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154501" y="346127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Rectangle 41">
              <a:extLst>
                <a:ext uri="{FF2B5EF4-FFF2-40B4-BE49-F238E27FC236}">
                  <a16:creationId xmlns:a16="http://schemas.microsoft.com/office/drawing/2014/main" id="{EA3E8D58-D52B-4300-8A50-5696430D1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 flipH="1">
              <a:off x="2448983" y="3436672"/>
              <a:ext cx="23813" cy="252413"/>
            </a:xfrm>
            <a:prstGeom prst="rect">
              <a:avLst/>
            </a:prstGeom>
            <a:solidFill>
              <a:schemeClr val="tx2">
                <a:alpha val="60000"/>
              </a:schemeClr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58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53B8E7-B495-0381-1B2F-9D365089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STAT 651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>
                <a:solidFill>
                  <a:srgbClr val="FFFFFF"/>
                </a:solidFill>
              </a:rPr>
              <a:t>XC Rankings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2F9DD-D1F2-713B-CD9F-79200D31A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ctr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2"/>
                </a:solidFill>
              </a:rPr>
              <a:t>Daniel Burkhalter</a:t>
            </a:r>
          </a:p>
        </p:txBody>
      </p:sp>
    </p:spTree>
    <p:extLst>
      <p:ext uri="{BB962C8B-B14F-4D97-AF65-F5344CB8AC3E}">
        <p14:creationId xmlns:p14="http://schemas.microsoft.com/office/powerpoint/2010/main" val="1172209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63" name="Group 362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65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6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7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8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9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0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1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2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3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4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5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6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7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8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9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0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1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2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3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4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5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6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7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8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9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0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1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2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3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4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5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6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7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8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9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0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1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2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3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5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6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7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8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1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2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3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4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5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7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8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6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308" name="Group 307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309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1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2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3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4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5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6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8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9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0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1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2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3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4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5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6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7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8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9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0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1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2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3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4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5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6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7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1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2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3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4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5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6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7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8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9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0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1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2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3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4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5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6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7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9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0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1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2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A58591-8A33-31C5-A6EF-74418FC8C0F5}"/>
              </a:ext>
            </a:extLst>
          </p:cNvPr>
          <p:cNvSpPr txBox="1"/>
          <p:nvPr/>
        </p:nvSpPr>
        <p:spPr>
          <a:xfrm>
            <a:off x="1567591" y="4821956"/>
            <a:ext cx="8957534" cy="118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Dakota Valley XC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(before Ranking Algorithm)</a:t>
            </a:r>
          </a:p>
        </p:txBody>
      </p:sp>
      <p:sp useBgFill="1">
        <p:nvSpPr>
          <p:cNvPr id="364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043182-2F08-5755-0B43-411DDEA0DF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1034301"/>
            <a:ext cx="819150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30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a16="http://schemas.microsoft.com/office/drawing/2014/main" xmlns:p14="http://schemas.microsoft.com/office/powerpoint/2010/main"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8591-8A33-31C5-A6EF-74418FC8C0F5}"/>
              </a:ext>
            </a:extLst>
          </p:cNvPr>
          <p:cNvSpPr txBox="1"/>
          <p:nvPr/>
        </p:nvSpPr>
        <p:spPr>
          <a:xfrm>
            <a:off x="2872171" y="971351"/>
            <a:ext cx="59210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</a:rPr>
              <a:t>Compiled Rankings </a:t>
            </a:r>
            <a:r>
              <a:rPr lang="en-US" sz="2200" b="1">
                <a:solidFill>
                  <a:schemeClr val="bg1"/>
                </a:solidFill>
              </a:rPr>
              <a:t>after Week 2</a:t>
            </a:r>
            <a:endParaRPr lang="en-US" sz="22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BB8ED6-6D0E-C70A-1B97-BBB1E6938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8429" y="1865313"/>
            <a:ext cx="4788484" cy="2855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90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8E6DC6-7133-3A1D-8D27-D89DDBFF8434}"/>
              </a:ext>
            </a:extLst>
          </p:cNvPr>
          <p:cNvSpPr txBox="1"/>
          <p:nvPr/>
        </p:nvSpPr>
        <p:spPr>
          <a:xfrm>
            <a:off x="3842994" y="2413337"/>
            <a:ext cx="45060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Did It Work?</a:t>
            </a:r>
          </a:p>
        </p:txBody>
      </p:sp>
    </p:spTree>
    <p:extLst>
      <p:ext uri="{BB962C8B-B14F-4D97-AF65-F5344CB8AC3E}">
        <p14:creationId xmlns:p14="http://schemas.microsoft.com/office/powerpoint/2010/main" val="16715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B8F4813-3B82-C348-00F4-AFBE5914D42F}"/>
              </a:ext>
            </a:extLst>
          </p:cNvPr>
          <p:cNvSpPr txBox="1"/>
          <p:nvPr/>
        </p:nvSpPr>
        <p:spPr>
          <a:xfrm>
            <a:off x="2908570" y="544749"/>
            <a:ext cx="7723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Scored 13 Meets Attended by Schools in Region 3A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99629E-8C89-042F-D914-033FADCF50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721" y="1608574"/>
            <a:ext cx="2499046" cy="3640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1A1AB2-9143-227E-8EB7-23D731AB9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663" y="1753169"/>
            <a:ext cx="3259074" cy="335166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42B582-60F4-06F9-A6D3-657F17AF7B0B}"/>
              </a:ext>
            </a:extLst>
          </p:cNvPr>
          <p:cNvSpPr txBox="1"/>
          <p:nvPr/>
        </p:nvSpPr>
        <p:spPr>
          <a:xfrm>
            <a:off x="3082565" y="5788058"/>
            <a:ext cx="7456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is to predict finish place at Region 3A XC Meet</a:t>
            </a:r>
          </a:p>
        </p:txBody>
      </p:sp>
    </p:spTree>
    <p:extLst>
      <p:ext uri="{BB962C8B-B14F-4D97-AF65-F5344CB8AC3E}">
        <p14:creationId xmlns:p14="http://schemas.microsoft.com/office/powerpoint/2010/main" val="2373192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98FD4-E77B-C19A-6061-81704FB66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062" y="948812"/>
            <a:ext cx="7381875" cy="2809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C37383-41E6-2AB5-F8BC-D31570862FA3}"/>
              </a:ext>
            </a:extLst>
          </p:cNvPr>
          <p:cNvSpPr txBox="1"/>
          <p:nvPr/>
        </p:nvSpPr>
        <p:spPr>
          <a:xfrm>
            <a:off x="4586591" y="132065"/>
            <a:ext cx="4328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Region 3A Results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6E04F-C157-3FA0-337E-F43C13B160E7}"/>
              </a:ext>
            </a:extLst>
          </p:cNvPr>
          <p:cNvSpPr txBox="1"/>
          <p:nvPr/>
        </p:nvSpPr>
        <p:spPr>
          <a:xfrm>
            <a:off x="1147864" y="4070475"/>
            <a:ext cx="5603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65 Runners for Region 3A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Points method predicts on average within 10 places of finishing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method predicts on average within 5 places of finishing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Times throughout the season appear to be a better predictor in race finishes than the Points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6CDCFD-3A2E-1405-56CE-D687153C7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4712" y="4758547"/>
            <a:ext cx="3979424" cy="64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809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CB2D60-254A-2A8F-B193-2840E1DBA8DD}"/>
              </a:ext>
            </a:extLst>
          </p:cNvPr>
          <p:cNvSpPr txBox="1"/>
          <p:nvPr/>
        </p:nvSpPr>
        <p:spPr>
          <a:xfrm>
            <a:off x="2120630" y="933855"/>
            <a:ext cx="7529208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Potential Drawbacks of Points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More racing causes an above average individual to garner more points than an individual with fewer 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Schools that raced fewer times (within the 13 races) may be underrepresented in magnitude of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ratio of points sacrificed impacts the sensitivity of wins/losses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Although not perfect, time may be the best rank ordering method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Could consider GPA as an example of non-perfect ranking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ECB17C-BD77-C45E-75AC-B3134EDDBC5E}"/>
              </a:ext>
            </a:extLst>
          </p:cNvPr>
          <p:cNvSpPr txBox="1"/>
          <p:nvPr/>
        </p:nvSpPr>
        <p:spPr>
          <a:xfrm>
            <a:off x="2265575" y="5295418"/>
            <a:ext cx="77111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A complete ranking system using all SD meets to predict finish at the State XC meet could yield different results due to equal representation from schools</a:t>
            </a:r>
          </a:p>
        </p:txBody>
      </p:sp>
    </p:spTree>
    <p:extLst>
      <p:ext uri="{BB962C8B-B14F-4D97-AF65-F5344CB8AC3E}">
        <p14:creationId xmlns:p14="http://schemas.microsoft.com/office/powerpoint/2010/main" val="255087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12139A-7AD8-30BA-D85E-AFF2C2A8B301}"/>
              </a:ext>
            </a:extLst>
          </p:cNvPr>
          <p:cNvSpPr txBox="1"/>
          <p:nvPr/>
        </p:nvSpPr>
        <p:spPr>
          <a:xfrm>
            <a:off x="3511687" y="2431915"/>
            <a:ext cx="5359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472388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extBox 1">
            <a:extLst>
              <a:ext uri="{FF2B5EF4-FFF2-40B4-BE49-F238E27FC236}">
                <a16:creationId xmlns:a16="http://schemas.microsoft.com/office/drawing/2014/main" id="{C8645EDC-0645-D2BA-DC51-2F048C396A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48170908"/>
              </p:ext>
            </p:extLst>
          </p:nvPr>
        </p:nvGraphicFramePr>
        <p:xfrm>
          <a:off x="455612" y="1200150"/>
          <a:ext cx="10820399" cy="36147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6846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>
            <a:extLst>
              <a:ext uri="{FF2B5EF4-FFF2-40B4-BE49-F238E27FC236}">
                <a16:creationId xmlns:a16="http://schemas.microsoft.com/office/drawing/2014/main" id="{174E31E4-530B-4247-962C-F46F5F66D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96FA2727-C33B-44D1-885B-76DC0424E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053888" cy="6858001"/>
            <a:chOff x="-14288" y="0"/>
            <a:chExt cx="12053888" cy="685800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4A64FD4C-29BA-46E7-AE31-AB38BB6942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0" name="Rectangle 5">
                <a:extLst>
                  <a:ext uri="{FF2B5EF4-FFF2-40B4-BE49-F238E27FC236}">
                    <a16:creationId xmlns:a16="http://schemas.microsoft.com/office/drawing/2014/main" id="{A28E5FB6-5905-4F5D-A6CE-E6222C405E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6">
                <a:extLst>
                  <a:ext uri="{FF2B5EF4-FFF2-40B4-BE49-F238E27FC236}">
                    <a16:creationId xmlns:a16="http://schemas.microsoft.com/office/drawing/2014/main" id="{F838FE17-378C-4BCE-80C0-FDD1CB074E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7">
                <a:extLst>
                  <a:ext uri="{FF2B5EF4-FFF2-40B4-BE49-F238E27FC236}">
                    <a16:creationId xmlns:a16="http://schemas.microsoft.com/office/drawing/2014/main" id="{12A1474E-6A37-4F4D-A638-DD0EC0A5B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8">
                <a:extLst>
                  <a:ext uri="{FF2B5EF4-FFF2-40B4-BE49-F238E27FC236}">
                    <a16:creationId xmlns:a16="http://schemas.microsoft.com/office/drawing/2014/main" id="{49EA8CC2-4D0F-4C86-9CA9-FC3792FED1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9">
                <a:extLst>
                  <a:ext uri="{FF2B5EF4-FFF2-40B4-BE49-F238E27FC236}">
                    <a16:creationId xmlns:a16="http://schemas.microsoft.com/office/drawing/2014/main" id="{69548BD5-92E6-42BD-9719-16AA005C5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0">
                <a:extLst>
                  <a:ext uri="{FF2B5EF4-FFF2-40B4-BE49-F238E27FC236}">
                    <a16:creationId xmlns:a16="http://schemas.microsoft.com/office/drawing/2014/main" id="{93005965-F240-4349-A563-515973BF01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11">
                <a:extLst>
                  <a:ext uri="{FF2B5EF4-FFF2-40B4-BE49-F238E27FC236}">
                    <a16:creationId xmlns:a16="http://schemas.microsoft.com/office/drawing/2014/main" id="{277A546F-05BB-4274-A6A6-9DACC27ABC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2">
                <a:extLst>
                  <a:ext uri="{FF2B5EF4-FFF2-40B4-BE49-F238E27FC236}">
                    <a16:creationId xmlns:a16="http://schemas.microsoft.com/office/drawing/2014/main" id="{7BE7FF91-E18E-41AA-A952-07CB0C02C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3">
                <a:extLst>
                  <a:ext uri="{FF2B5EF4-FFF2-40B4-BE49-F238E27FC236}">
                    <a16:creationId xmlns:a16="http://schemas.microsoft.com/office/drawing/2014/main" id="{3F6A31AA-E4FB-4DD0-9AB1-BDD994CFA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4">
                <a:extLst>
                  <a:ext uri="{FF2B5EF4-FFF2-40B4-BE49-F238E27FC236}">
                    <a16:creationId xmlns:a16="http://schemas.microsoft.com/office/drawing/2014/main" id="{F99B8398-08D8-4C1E-8D7F-BAFB4D3937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5">
                <a:extLst>
                  <a:ext uri="{FF2B5EF4-FFF2-40B4-BE49-F238E27FC236}">
                    <a16:creationId xmlns:a16="http://schemas.microsoft.com/office/drawing/2014/main" id="{CD3984BB-CCC2-49D9-A80B-9507BE5A9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Line 16">
                <a:extLst>
                  <a:ext uri="{FF2B5EF4-FFF2-40B4-BE49-F238E27FC236}">
                    <a16:creationId xmlns:a16="http://schemas.microsoft.com/office/drawing/2014/main" id="{78FF7C07-82F5-4A64-9D71-29CBE1B790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7">
                <a:extLst>
                  <a:ext uri="{FF2B5EF4-FFF2-40B4-BE49-F238E27FC236}">
                    <a16:creationId xmlns:a16="http://schemas.microsoft.com/office/drawing/2014/main" id="{7F1773CA-6AE7-4723-B072-CEC5F3829B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8">
                <a:extLst>
                  <a:ext uri="{FF2B5EF4-FFF2-40B4-BE49-F238E27FC236}">
                    <a16:creationId xmlns:a16="http://schemas.microsoft.com/office/drawing/2014/main" id="{D5EC23E0-B877-4A62-B084-5407401FB6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9">
                <a:extLst>
                  <a:ext uri="{FF2B5EF4-FFF2-40B4-BE49-F238E27FC236}">
                    <a16:creationId xmlns:a16="http://schemas.microsoft.com/office/drawing/2014/main" id="{633C4B0E-E7C6-4A1A-9D3A-80C8E3C59D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0">
                <a:extLst>
                  <a:ext uri="{FF2B5EF4-FFF2-40B4-BE49-F238E27FC236}">
                    <a16:creationId xmlns:a16="http://schemas.microsoft.com/office/drawing/2014/main" id="{AB21372F-73AC-4C69-81F0-0D44D36F6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Rectangle 21">
                <a:extLst>
                  <a:ext uri="{FF2B5EF4-FFF2-40B4-BE49-F238E27FC236}">
                    <a16:creationId xmlns:a16="http://schemas.microsoft.com/office/drawing/2014/main" id="{B5619D97-D7A8-4DFF-8AB1-F4B393C1B4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2">
                <a:extLst>
                  <a:ext uri="{FF2B5EF4-FFF2-40B4-BE49-F238E27FC236}">
                    <a16:creationId xmlns:a16="http://schemas.microsoft.com/office/drawing/2014/main" id="{55E03CED-9618-41BB-898B-2FECEFD7B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3">
                <a:extLst>
                  <a:ext uri="{FF2B5EF4-FFF2-40B4-BE49-F238E27FC236}">
                    <a16:creationId xmlns:a16="http://schemas.microsoft.com/office/drawing/2014/main" id="{78F0A5C5-589E-4053-A41A-FA77210C3D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4">
                <a:extLst>
                  <a:ext uri="{FF2B5EF4-FFF2-40B4-BE49-F238E27FC236}">
                    <a16:creationId xmlns:a16="http://schemas.microsoft.com/office/drawing/2014/main" id="{AC2718F8-15C5-4DAB-B194-AAEE8A205E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5">
                <a:extLst>
                  <a:ext uri="{FF2B5EF4-FFF2-40B4-BE49-F238E27FC236}">
                    <a16:creationId xmlns:a16="http://schemas.microsoft.com/office/drawing/2014/main" id="{23C6608B-EA21-4579-B33F-55E52AC287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6">
                <a:extLst>
                  <a:ext uri="{FF2B5EF4-FFF2-40B4-BE49-F238E27FC236}">
                    <a16:creationId xmlns:a16="http://schemas.microsoft.com/office/drawing/2014/main" id="{4A2FEFA2-D838-4CE1-90BA-B6C2EEB543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7">
                <a:extLst>
                  <a:ext uri="{FF2B5EF4-FFF2-40B4-BE49-F238E27FC236}">
                    <a16:creationId xmlns:a16="http://schemas.microsoft.com/office/drawing/2014/main" id="{1A39CA24-DF18-4FCC-8265-36FC72ED58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8">
                <a:extLst>
                  <a:ext uri="{FF2B5EF4-FFF2-40B4-BE49-F238E27FC236}">
                    <a16:creationId xmlns:a16="http://schemas.microsoft.com/office/drawing/2014/main" id="{50A32DBD-9B22-49C3-A628-A98533FBF4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9">
                <a:extLst>
                  <a:ext uri="{FF2B5EF4-FFF2-40B4-BE49-F238E27FC236}">
                    <a16:creationId xmlns:a16="http://schemas.microsoft.com/office/drawing/2014/main" id="{A3C0B30D-BB1A-4B3D-A162-3EBE6267F2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30">
                <a:extLst>
                  <a:ext uri="{FF2B5EF4-FFF2-40B4-BE49-F238E27FC236}">
                    <a16:creationId xmlns:a16="http://schemas.microsoft.com/office/drawing/2014/main" id="{092B125A-1548-445E-8689-07BEEC8155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31">
                <a:extLst>
                  <a:ext uri="{FF2B5EF4-FFF2-40B4-BE49-F238E27FC236}">
                    <a16:creationId xmlns:a16="http://schemas.microsoft.com/office/drawing/2014/main" id="{D6A7D7B9-9A7E-4FD2-A1B4-1C5CFAE549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DB1B0C3F-D935-4306-B5B1-6AA635881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0" name="Freeform 32">
                <a:extLst>
                  <a:ext uri="{FF2B5EF4-FFF2-40B4-BE49-F238E27FC236}">
                    <a16:creationId xmlns:a16="http://schemas.microsoft.com/office/drawing/2014/main" id="{75BC67F5-D485-467A-BCCB-D062EB6DD0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3">
                <a:extLst>
                  <a:ext uri="{FF2B5EF4-FFF2-40B4-BE49-F238E27FC236}">
                    <a16:creationId xmlns:a16="http://schemas.microsoft.com/office/drawing/2014/main" id="{7FB0B620-AB12-4F0B-AD1C-A47A5FBC632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4">
                <a:extLst>
                  <a:ext uri="{FF2B5EF4-FFF2-40B4-BE49-F238E27FC236}">
                    <a16:creationId xmlns:a16="http://schemas.microsoft.com/office/drawing/2014/main" id="{6AEFA891-E591-4F7F-9DBA-FC78E9B8F1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35">
                <a:extLst>
                  <a:ext uri="{FF2B5EF4-FFF2-40B4-BE49-F238E27FC236}">
                    <a16:creationId xmlns:a16="http://schemas.microsoft.com/office/drawing/2014/main" id="{78921FFF-4B57-4E33-BE94-5A8BFC95E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6">
                <a:extLst>
                  <a:ext uri="{FF2B5EF4-FFF2-40B4-BE49-F238E27FC236}">
                    <a16:creationId xmlns:a16="http://schemas.microsoft.com/office/drawing/2014/main" id="{0C4A1658-5AAE-4925-B106-BC0A17862E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7">
                <a:extLst>
                  <a:ext uri="{FF2B5EF4-FFF2-40B4-BE49-F238E27FC236}">
                    <a16:creationId xmlns:a16="http://schemas.microsoft.com/office/drawing/2014/main" id="{DE6DF3EB-099A-427A-A999-3BAF3BCA94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8">
                <a:extLst>
                  <a:ext uri="{FF2B5EF4-FFF2-40B4-BE49-F238E27FC236}">
                    <a16:creationId xmlns:a16="http://schemas.microsoft.com/office/drawing/2014/main" id="{CC595EFE-4690-4B81-83B1-F863B951B0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9">
                <a:extLst>
                  <a:ext uri="{FF2B5EF4-FFF2-40B4-BE49-F238E27FC236}">
                    <a16:creationId xmlns:a16="http://schemas.microsoft.com/office/drawing/2014/main" id="{400FAC39-AEAC-4B54-9694-29D537C203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40">
                <a:extLst>
                  <a:ext uri="{FF2B5EF4-FFF2-40B4-BE49-F238E27FC236}">
                    <a16:creationId xmlns:a16="http://schemas.microsoft.com/office/drawing/2014/main" id="{C61298B0-056E-4D83-B168-1C054A17A0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Rectangle 41">
                <a:extLst>
                  <a:ext uri="{FF2B5EF4-FFF2-40B4-BE49-F238E27FC236}">
                    <a16:creationId xmlns:a16="http://schemas.microsoft.com/office/drawing/2014/main" id="{9F9E69A2-F9B0-40C2-BDC8-143835426B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7B1947-7F67-6F69-23DD-0E42413B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141413" y="618518"/>
            <a:ext cx="9905998" cy="147857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dirty="0"/>
              <a:t>Goal: Rank South Dakota High School XC Runners based on Head-to-head comparisons</a:t>
            </a:r>
          </a:p>
        </p:txBody>
      </p:sp>
      <p:graphicFrame>
        <p:nvGraphicFramePr>
          <p:cNvPr id="60" name="TextBox 3">
            <a:extLst>
              <a:ext uri="{FF2B5EF4-FFF2-40B4-BE49-F238E27FC236}">
                <a16:creationId xmlns:a16="http://schemas.microsoft.com/office/drawing/2014/main" id="{827D2F8C-3389-C1E2-96D2-F16B04AF15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7425025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039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4" name="Group 73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7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5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15684-6797-BE3F-F300-92C1806E5FD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EFB188A-7026-9EBC-3775-0403B3AB98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057455"/>
              </p:ext>
            </p:extLst>
          </p:nvPr>
        </p:nvGraphicFramePr>
        <p:xfrm>
          <a:off x="1326621" y="1570564"/>
          <a:ext cx="2414053" cy="386662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1219152">
                  <a:extLst>
                    <a:ext uri="{9D8B030D-6E8A-4147-A177-3AD203B41FA5}">
                      <a16:colId xmlns:a16="http://schemas.microsoft.com/office/drawing/2014/main" val="696554192"/>
                    </a:ext>
                  </a:extLst>
                </a:gridCol>
                <a:gridCol w="1194901">
                  <a:extLst>
                    <a:ext uri="{9D8B030D-6E8A-4147-A177-3AD203B41FA5}">
                      <a16:colId xmlns:a16="http://schemas.microsoft.com/office/drawing/2014/main" val="1025895047"/>
                    </a:ext>
                  </a:extLst>
                </a:gridCol>
              </a:tblGrid>
              <a:tr h="54380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School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School ID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675522918"/>
                  </a:ext>
                </a:extLst>
              </a:tr>
              <a:tr h="54837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Alcester-Hudson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866231259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Baltic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526441639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Beresford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629734885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Bon Homme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824314960"/>
                  </a:ext>
                </a:extLst>
              </a:tr>
              <a:tr h="312781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Burke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220159773"/>
                  </a:ext>
                </a:extLst>
              </a:tr>
              <a:tr h="322287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Canistota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667438339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Canton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904948605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Centerville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685164025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Dakota Valley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044164111"/>
                  </a:ext>
                </a:extLst>
              </a:tr>
              <a:tr h="30562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…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78434385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B73B41-91DA-F9A4-1364-C5416A260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6869233"/>
              </p:ext>
            </p:extLst>
          </p:nvPr>
        </p:nvGraphicFramePr>
        <p:xfrm>
          <a:off x="4081524" y="1553596"/>
          <a:ext cx="2883829" cy="388359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74195">
                  <a:extLst>
                    <a:ext uri="{9D8B030D-6E8A-4147-A177-3AD203B41FA5}">
                      <a16:colId xmlns:a16="http://schemas.microsoft.com/office/drawing/2014/main" val="3354397694"/>
                    </a:ext>
                  </a:extLst>
                </a:gridCol>
                <a:gridCol w="954817">
                  <a:extLst>
                    <a:ext uri="{9D8B030D-6E8A-4147-A177-3AD203B41FA5}">
                      <a16:colId xmlns:a16="http://schemas.microsoft.com/office/drawing/2014/main" val="1826335872"/>
                    </a:ext>
                  </a:extLst>
                </a:gridCol>
                <a:gridCol w="954817">
                  <a:extLst>
                    <a:ext uri="{9D8B030D-6E8A-4147-A177-3AD203B41FA5}">
                      <a16:colId xmlns:a16="http://schemas.microsoft.com/office/drawing/2014/main" val="4014934069"/>
                    </a:ext>
                  </a:extLst>
                </a:gridCol>
              </a:tblGrid>
              <a:tr h="2802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School ID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97257112"/>
                  </a:ext>
                </a:extLst>
              </a:tr>
              <a:tr h="5604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Owen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Janiszeski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125949430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Joe Cross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489603058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Jack Brown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967138724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Levi Vander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Leest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832226938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Alex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Oberloh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35599798"/>
                  </a:ext>
                </a:extLst>
              </a:tr>
              <a:tr h="3293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Ryan Fick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702602688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Benjamin Strunk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378110284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Tavin Schroeder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4152274422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Jonathon Roth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991613454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8871254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C7E524-3641-55C1-FB96-C7A2E85B6EDD}"/>
              </a:ext>
            </a:extLst>
          </p:cNvPr>
          <p:cNvSpPr txBox="1"/>
          <p:nvPr/>
        </p:nvSpPr>
        <p:spPr>
          <a:xfrm>
            <a:off x="1498769" y="998538"/>
            <a:ext cx="909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Three Key Datasets in Ranking Procedure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5FB5253-EC8A-B778-220E-64EA678D3B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467440"/>
              </p:ext>
            </p:extLst>
          </p:nvPr>
        </p:nvGraphicFramePr>
        <p:xfrm>
          <a:off x="7352172" y="1539339"/>
          <a:ext cx="3158468" cy="402844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01575">
                  <a:extLst>
                    <a:ext uri="{9D8B030D-6E8A-4147-A177-3AD203B41FA5}">
                      <a16:colId xmlns:a16="http://schemas.microsoft.com/office/drawing/2014/main" val="1194153914"/>
                    </a:ext>
                  </a:extLst>
                </a:gridCol>
                <a:gridCol w="785631">
                  <a:extLst>
                    <a:ext uri="{9D8B030D-6E8A-4147-A177-3AD203B41FA5}">
                      <a16:colId xmlns:a16="http://schemas.microsoft.com/office/drawing/2014/main" val="2444768941"/>
                    </a:ext>
                  </a:extLst>
                </a:gridCol>
                <a:gridCol w="785631">
                  <a:extLst>
                    <a:ext uri="{9D8B030D-6E8A-4147-A177-3AD203B41FA5}">
                      <a16:colId xmlns:a16="http://schemas.microsoft.com/office/drawing/2014/main" val="351949980"/>
                    </a:ext>
                  </a:extLst>
                </a:gridCol>
                <a:gridCol w="785631">
                  <a:extLst>
                    <a:ext uri="{9D8B030D-6E8A-4147-A177-3AD203B41FA5}">
                      <a16:colId xmlns:a16="http://schemas.microsoft.com/office/drawing/2014/main" val="2726055415"/>
                    </a:ext>
                  </a:extLst>
                </a:gridCol>
              </a:tblGrid>
              <a:tr h="28021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 marL="0" marR="0" marT="0" marB="0" horzOverflow="overflow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ID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School ID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effectLst/>
                        </a:rPr>
                        <a:t>Points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228270252"/>
                  </a:ext>
                </a:extLst>
              </a:tr>
              <a:tr h="560432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Owen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Janiszeski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547917779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Joe Cross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535481392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Jack Brown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3246050770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Levi Vander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Leest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749960802"/>
                  </a:ext>
                </a:extLst>
              </a:tr>
              <a:tr h="31966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Alex </a:t>
                      </a:r>
                      <a:r>
                        <a:rPr lang="en-US" sz="1000" dirty="0" err="1">
                          <a:solidFill>
                            <a:srgbClr val="000000"/>
                          </a:solidFill>
                          <a:effectLst/>
                        </a:rPr>
                        <a:t>Oberloh</a:t>
                      </a:r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088093319"/>
                  </a:ext>
                </a:extLst>
              </a:tr>
              <a:tr h="32937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Ryan Fick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171477490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Benjamin Strunk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2864617313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Tavin Schroeder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583297033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Jonathon Roth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rgbClr val="000000"/>
                          </a:solidFill>
                          <a:effectLst/>
                        </a:rPr>
                        <a:t>1000</a:t>
                      </a: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588353170"/>
                  </a:ext>
                </a:extLst>
              </a:tr>
              <a:tr h="312349"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107921" marR="107921" marT="0" marB="0"/>
                </a:tc>
                <a:extLst>
                  <a:ext uri="{0D108BD9-81ED-4DB2-BD59-A6C34878D82A}">
                    <a16:rowId xmlns:a16="http://schemas.microsoft.com/office/drawing/2014/main" val="18812776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C16A28E-ADE1-B421-58AD-6E02D6A5B3A8}"/>
              </a:ext>
            </a:extLst>
          </p:cNvPr>
          <p:cNvSpPr txBox="1"/>
          <p:nvPr/>
        </p:nvSpPr>
        <p:spPr>
          <a:xfrm>
            <a:off x="1799743" y="5488454"/>
            <a:ext cx="218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School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866833-7206-038A-327E-05F12A8D8332}"/>
              </a:ext>
            </a:extLst>
          </p:cNvPr>
          <p:cNvSpPr txBox="1"/>
          <p:nvPr/>
        </p:nvSpPr>
        <p:spPr>
          <a:xfrm>
            <a:off x="4777714" y="5488454"/>
            <a:ext cx="218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Name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2514F4-3037-1E1B-EE7C-3F840B0D57CF}"/>
              </a:ext>
            </a:extLst>
          </p:cNvPr>
          <p:cNvSpPr txBox="1"/>
          <p:nvPr/>
        </p:nvSpPr>
        <p:spPr>
          <a:xfrm>
            <a:off x="8113005" y="5573474"/>
            <a:ext cx="218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Points Dataset</a:t>
            </a:r>
          </a:p>
        </p:txBody>
      </p:sp>
    </p:spTree>
    <p:extLst>
      <p:ext uri="{BB962C8B-B14F-4D97-AF65-F5344CB8AC3E}">
        <p14:creationId xmlns:p14="http://schemas.microsoft.com/office/powerpoint/2010/main" val="358435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1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15684-6797-BE3F-F300-92C1806E5FD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C3969-FE7A-34B8-3331-ABF5D4405DB1}"/>
              </a:ext>
            </a:extLst>
          </p:cNvPr>
          <p:cNvSpPr txBox="1"/>
          <p:nvPr/>
        </p:nvSpPr>
        <p:spPr>
          <a:xfrm>
            <a:off x="2328421" y="1093788"/>
            <a:ext cx="79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Data Formatting For Dakota Timing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685B748-CD73-B5F5-759A-57C47F2B2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5396" y="1795113"/>
            <a:ext cx="1896496" cy="1896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9199AE-ACBB-E8D0-B670-8ADC39C927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787" y="1882536"/>
            <a:ext cx="1431924" cy="411140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17CDB6B-14E1-480B-C17F-001C27E9D5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8460" y="3587425"/>
            <a:ext cx="377190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54557A-684D-549D-BD08-877B2BEAB0E9}"/>
              </a:ext>
            </a:extLst>
          </p:cNvPr>
          <p:cNvCxnSpPr>
            <a:cxnSpLocks/>
          </p:cNvCxnSpPr>
          <p:nvPr/>
        </p:nvCxnSpPr>
        <p:spPr>
          <a:xfrm>
            <a:off x="2964121" y="2927367"/>
            <a:ext cx="3130289" cy="4760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21CEE97-594C-E065-2123-98F2EF209214}"/>
              </a:ext>
            </a:extLst>
          </p:cNvPr>
          <p:cNvSpPr txBox="1"/>
          <p:nvPr/>
        </p:nvSpPr>
        <p:spPr>
          <a:xfrm>
            <a:off x="3981586" y="2560668"/>
            <a:ext cx="247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txt_to_csv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29179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917928-EB44-3E93-46F5-3C982BA07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Are we ready for an Example?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3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5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8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1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2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3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5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70577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3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7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3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6="http://schemas.microsoft.com/office/drawing/2014/main" xmlns:p14="http://schemas.microsoft.com/office/powerpoint/2010/main"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111" name="Picture 2">
            <a:extLst>
              <a:ext uri="{FF2B5EF4-FFF2-40B4-BE49-F238E27FC236}">
                <a16:creationId xmlns:a16="http://schemas.microsoft.com/office/drawing/2014/main" id="{6D651BB0-1DFD-4941-83DD-704006F6B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6="http://schemas.microsoft.com/office/drawing/2014/main" xmlns:p14="http://schemas.microsoft.com/office/powerpoint/2010/main"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13" name="Round Diagonal Corner Rectangle 6">
            <a:extLst>
              <a:ext uri="{FF2B5EF4-FFF2-40B4-BE49-F238E27FC236}">
                <a16:creationId xmlns:a16="http://schemas.microsoft.com/office/drawing/2014/main" id="{3D66C6E3-EBD2-40B7-8FD8-D6D2250FC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0544" y="808057"/>
            <a:ext cx="10227733" cy="5234394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C15684-6797-BE3F-F300-92C1806E5FDA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EC3969-FE7A-34B8-3331-ABF5D4405DB1}"/>
              </a:ext>
            </a:extLst>
          </p:cNvPr>
          <p:cNvSpPr txBox="1"/>
          <p:nvPr/>
        </p:nvSpPr>
        <p:spPr>
          <a:xfrm>
            <a:off x="2328421" y="1093788"/>
            <a:ext cx="79750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Beresford XC Meet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7CDB6B-14E1-480B-C17F-001C27E9D5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866" y="1960626"/>
            <a:ext cx="3771900" cy="1838325"/>
          </a:xfrm>
          <a:prstGeom prst="rect">
            <a:avLst/>
          </a:prstGeom>
          <a:ln>
            <a:solidFill>
              <a:schemeClr val="bg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3A0ECB-B9E0-6EAF-B76C-3019C493BDC1}"/>
                  </a:ext>
                </a:extLst>
              </p:cNvPr>
              <p:cNvSpPr txBox="1"/>
              <p:nvPr/>
            </p:nvSpPr>
            <p:spPr>
              <a:xfrm>
                <a:off x="1450444" y="1865313"/>
                <a:ext cx="4922076" cy="493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Read in Results (see right table)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Schools that aren’t already in the School Database are assigned a School ID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</a:rPr>
                  <a:t>Athletes that haven’t yet competed are assigned an ID (and a School ID) with 1000 points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endParaRPr lang="en-US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=99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Athletes competed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=4851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head-to-head comparisons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solidFill>
                      <a:schemeClr val="bg1"/>
                    </a:solidFill>
                  </a:rPr>
                  <a:t>Each athlete </a:t>
                </a:r>
                <a:r>
                  <a:rPr lang="en-US" dirty="0">
                    <a:solidFill>
                      <a:schemeClr val="bg1"/>
                    </a:solidFill>
                  </a:rPr>
                  <a:t>places 5% of their points on the line for each comparison</a:t>
                </a:r>
                <a:endParaRPr lang="en-US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b="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E3A0ECB-B9E0-6EAF-B76C-3019C493BD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444" y="1865313"/>
                <a:ext cx="4922076" cy="4935454"/>
              </a:xfrm>
              <a:prstGeom prst="rect">
                <a:avLst/>
              </a:prstGeom>
              <a:blipFill>
                <a:blip r:embed="rId5"/>
                <a:stretch>
                  <a:fillRect l="-867" t="-741" r="-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3AF73-FFF8-168C-C239-4BF33F25BEA8}"/>
              </a:ext>
            </a:extLst>
          </p:cNvPr>
          <p:cNvCxnSpPr/>
          <p:nvPr/>
        </p:nvCxnSpPr>
        <p:spPr>
          <a:xfrm>
            <a:off x="1583703" y="4210051"/>
            <a:ext cx="4581427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774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Picture 2">
            <a:extLst>
              <a:ext uri="{FF2B5EF4-FFF2-40B4-BE49-F238E27FC236}">
                <a16:creationId xmlns:a16="http://schemas.microsoft.com/office/drawing/2014/main" id="{678E285C-BE9E-45B7-A3EE-B9792DAE9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1" name="Group 130">
            <a:extLst>
              <a:ext uri="{FF2B5EF4-FFF2-40B4-BE49-F238E27FC236}">
                <a16:creationId xmlns:a16="http://schemas.microsoft.com/office/drawing/2014/main" id="{AB86F577-8905-4B21-8AF3-C1BB343377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87" name="Rectangle 5">
              <a:extLst>
                <a:ext uri="{FF2B5EF4-FFF2-40B4-BE49-F238E27FC236}">
                  <a16:creationId xmlns:a16="http://schemas.microsoft.com/office/drawing/2014/main" id="{D2F1CFF3-A579-4D24-B5F9-1C71BA6FE5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Freeform 6">
              <a:extLst>
                <a:ext uri="{FF2B5EF4-FFF2-40B4-BE49-F238E27FC236}">
                  <a16:creationId xmlns:a16="http://schemas.microsoft.com/office/drawing/2014/main" id="{57601B50-7EB1-43FA-8360-4297BCD76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Freeform 7">
              <a:extLst>
                <a:ext uri="{FF2B5EF4-FFF2-40B4-BE49-F238E27FC236}">
                  <a16:creationId xmlns:a16="http://schemas.microsoft.com/office/drawing/2014/main" id="{60BD8B7A-CD01-4638-A2C9-299AC68B9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1" name="Rectangle 8">
              <a:extLst>
                <a:ext uri="{FF2B5EF4-FFF2-40B4-BE49-F238E27FC236}">
                  <a16:creationId xmlns:a16="http://schemas.microsoft.com/office/drawing/2014/main" id="{095B58F9-6C29-48BE-9DA6-3855080521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2" name="Freeform 9">
              <a:extLst>
                <a:ext uri="{FF2B5EF4-FFF2-40B4-BE49-F238E27FC236}">
                  <a16:creationId xmlns:a16="http://schemas.microsoft.com/office/drawing/2014/main" id="{0C84674F-2E8A-4B70-B801-00722CDD58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Freeform 10">
              <a:extLst>
                <a:ext uri="{FF2B5EF4-FFF2-40B4-BE49-F238E27FC236}">
                  <a16:creationId xmlns:a16="http://schemas.microsoft.com/office/drawing/2014/main" id="{34F320BB-D6A9-45FE-8556-498B763B1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Freeform 11">
              <a:extLst>
                <a:ext uri="{FF2B5EF4-FFF2-40B4-BE49-F238E27FC236}">
                  <a16:creationId xmlns:a16="http://schemas.microsoft.com/office/drawing/2014/main" id="{5493D54A-532A-46ED-AF63-A0A54818EF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Freeform 12">
              <a:extLst>
                <a:ext uri="{FF2B5EF4-FFF2-40B4-BE49-F238E27FC236}">
                  <a16:creationId xmlns:a16="http://schemas.microsoft.com/office/drawing/2014/main" id="{EAF2EDFA-9C0B-44E2-B4BB-312B58BCA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6" name="Freeform 13">
              <a:extLst>
                <a:ext uri="{FF2B5EF4-FFF2-40B4-BE49-F238E27FC236}">
                  <a16:creationId xmlns:a16="http://schemas.microsoft.com/office/drawing/2014/main" id="{A3641113-CE35-42A4-B605-41BC06BF4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14">
              <a:extLst>
                <a:ext uri="{FF2B5EF4-FFF2-40B4-BE49-F238E27FC236}">
                  <a16:creationId xmlns:a16="http://schemas.microsoft.com/office/drawing/2014/main" id="{DA2E5B2C-BAC4-4440-9B7E-F38783197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Freeform 15">
              <a:extLst>
                <a:ext uri="{FF2B5EF4-FFF2-40B4-BE49-F238E27FC236}">
                  <a16:creationId xmlns:a16="http://schemas.microsoft.com/office/drawing/2014/main" id="{D8A506DF-2E53-42C9-94BE-B98E32E057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Freeform 16">
              <a:extLst>
                <a:ext uri="{FF2B5EF4-FFF2-40B4-BE49-F238E27FC236}">
                  <a16:creationId xmlns:a16="http://schemas.microsoft.com/office/drawing/2014/main" id="{12934FF8-5F70-40BF-BBB6-5EB941FB9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0" name="Freeform 17">
              <a:extLst>
                <a:ext uri="{FF2B5EF4-FFF2-40B4-BE49-F238E27FC236}">
                  <a16:creationId xmlns:a16="http://schemas.microsoft.com/office/drawing/2014/main" id="{8EB3FB08-D01D-4E24-BE40-C16269DF6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1" name="Freeform 18">
              <a:extLst>
                <a:ext uri="{FF2B5EF4-FFF2-40B4-BE49-F238E27FC236}">
                  <a16:creationId xmlns:a16="http://schemas.microsoft.com/office/drawing/2014/main" id="{D24E50D7-2753-4169-AD51-C106DA1B7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2" name="Freeform 19">
              <a:extLst>
                <a:ext uri="{FF2B5EF4-FFF2-40B4-BE49-F238E27FC236}">
                  <a16:creationId xmlns:a16="http://schemas.microsoft.com/office/drawing/2014/main" id="{DF94B7E0-D9B6-4096-94D0-18D3AC0EF6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3" name="Freeform 20">
              <a:extLst>
                <a:ext uri="{FF2B5EF4-FFF2-40B4-BE49-F238E27FC236}">
                  <a16:creationId xmlns:a16="http://schemas.microsoft.com/office/drawing/2014/main" id="{EBC05ADE-BBA2-4387-B005-3196E2E198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" name="Freeform 21">
              <a:extLst>
                <a:ext uri="{FF2B5EF4-FFF2-40B4-BE49-F238E27FC236}">
                  <a16:creationId xmlns:a16="http://schemas.microsoft.com/office/drawing/2014/main" id="{BBED1CEE-14D2-442F-AB08-401ABE3EFB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5" name="Freeform 22">
              <a:extLst>
                <a:ext uri="{FF2B5EF4-FFF2-40B4-BE49-F238E27FC236}">
                  <a16:creationId xmlns:a16="http://schemas.microsoft.com/office/drawing/2014/main" id="{4F6574C0-78E8-49EA-84BC-EE9D55707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6" name="Freeform 23">
              <a:extLst>
                <a:ext uri="{FF2B5EF4-FFF2-40B4-BE49-F238E27FC236}">
                  <a16:creationId xmlns:a16="http://schemas.microsoft.com/office/drawing/2014/main" id="{65BCDB0B-615E-4CA1-AFD5-6B121CB7CE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7" name="Freeform 24">
              <a:extLst>
                <a:ext uri="{FF2B5EF4-FFF2-40B4-BE49-F238E27FC236}">
                  <a16:creationId xmlns:a16="http://schemas.microsoft.com/office/drawing/2014/main" id="{40627863-B7FC-44D1-9E53-E728FFF675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8" name="Freeform 25">
              <a:extLst>
                <a:ext uri="{FF2B5EF4-FFF2-40B4-BE49-F238E27FC236}">
                  <a16:creationId xmlns:a16="http://schemas.microsoft.com/office/drawing/2014/main" id="{52FD6F8C-3AF1-487E-91F4-6E55146F1F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9" name="Freeform 26">
              <a:extLst>
                <a:ext uri="{FF2B5EF4-FFF2-40B4-BE49-F238E27FC236}">
                  <a16:creationId xmlns:a16="http://schemas.microsoft.com/office/drawing/2014/main" id="{50323CF3-93CB-4E03-95C0-B180BB87A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0" name="Freeform 27">
              <a:extLst>
                <a:ext uri="{FF2B5EF4-FFF2-40B4-BE49-F238E27FC236}">
                  <a16:creationId xmlns:a16="http://schemas.microsoft.com/office/drawing/2014/main" id="{EB47D82F-CF1B-47E6-9FA2-F3A9C5F94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1" name="Freeform 28">
              <a:extLst>
                <a:ext uri="{FF2B5EF4-FFF2-40B4-BE49-F238E27FC236}">
                  <a16:creationId xmlns:a16="http://schemas.microsoft.com/office/drawing/2014/main" id="{0606708F-F2D4-4678-8ED2-39041BC64D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2" name="Freeform 29">
              <a:extLst>
                <a:ext uri="{FF2B5EF4-FFF2-40B4-BE49-F238E27FC236}">
                  <a16:creationId xmlns:a16="http://schemas.microsoft.com/office/drawing/2014/main" id="{D7EB95B4-15E4-433D-B36F-21FF341AD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3" name="Freeform 30">
              <a:extLst>
                <a:ext uri="{FF2B5EF4-FFF2-40B4-BE49-F238E27FC236}">
                  <a16:creationId xmlns:a16="http://schemas.microsoft.com/office/drawing/2014/main" id="{500A541B-4C75-497C-A489-097ED2996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4" name="Freeform 31">
              <a:extLst>
                <a:ext uri="{FF2B5EF4-FFF2-40B4-BE49-F238E27FC236}">
                  <a16:creationId xmlns:a16="http://schemas.microsoft.com/office/drawing/2014/main" id="{5789326F-12A4-48B8-B0ED-A6A2AE0C27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" name="Freeform 32">
              <a:extLst>
                <a:ext uri="{FF2B5EF4-FFF2-40B4-BE49-F238E27FC236}">
                  <a16:creationId xmlns:a16="http://schemas.microsoft.com/office/drawing/2014/main" id="{25FA672E-2B65-477F-AA75-6261CE652F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6" name="Rectangle 33">
              <a:extLst>
                <a:ext uri="{FF2B5EF4-FFF2-40B4-BE49-F238E27FC236}">
                  <a16:creationId xmlns:a16="http://schemas.microsoft.com/office/drawing/2014/main" id="{BB09AF8D-E68B-499C-B9F5-2F365813D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7" name="Freeform 34">
              <a:extLst>
                <a:ext uri="{FF2B5EF4-FFF2-40B4-BE49-F238E27FC236}">
                  <a16:creationId xmlns:a16="http://schemas.microsoft.com/office/drawing/2014/main" id="{7991AEAD-B5F3-47BA-9F1B-86C16A84A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8" name="Freeform 35">
              <a:extLst>
                <a:ext uri="{FF2B5EF4-FFF2-40B4-BE49-F238E27FC236}">
                  <a16:creationId xmlns:a16="http://schemas.microsoft.com/office/drawing/2014/main" id="{19A85F58-4C3A-4388-B55C-2329EEAEC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9" name="Freeform 36">
              <a:extLst>
                <a:ext uri="{FF2B5EF4-FFF2-40B4-BE49-F238E27FC236}">
                  <a16:creationId xmlns:a16="http://schemas.microsoft.com/office/drawing/2014/main" id="{05652F38-94D9-41B7-A699-7E8F0C78D8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0" name="Freeform 37">
              <a:extLst>
                <a:ext uri="{FF2B5EF4-FFF2-40B4-BE49-F238E27FC236}">
                  <a16:creationId xmlns:a16="http://schemas.microsoft.com/office/drawing/2014/main" id="{3C043852-C250-4518-BB89-C91A34917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1" name="Freeform 38">
              <a:extLst>
                <a:ext uri="{FF2B5EF4-FFF2-40B4-BE49-F238E27FC236}">
                  <a16:creationId xmlns:a16="http://schemas.microsoft.com/office/drawing/2014/main" id="{0CAB9A07-ECF2-416C-8528-F75DACB138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2" name="Freeform 39">
              <a:extLst>
                <a:ext uri="{FF2B5EF4-FFF2-40B4-BE49-F238E27FC236}">
                  <a16:creationId xmlns:a16="http://schemas.microsoft.com/office/drawing/2014/main" id="{904A314C-A829-4AA6-92E2-529BCCF95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3" name="Freeform 40">
              <a:extLst>
                <a:ext uri="{FF2B5EF4-FFF2-40B4-BE49-F238E27FC236}">
                  <a16:creationId xmlns:a16="http://schemas.microsoft.com/office/drawing/2014/main" id="{244EE6BA-4569-43ED-9E2E-1FB66201B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4" name="Freeform 41">
              <a:extLst>
                <a:ext uri="{FF2B5EF4-FFF2-40B4-BE49-F238E27FC236}">
                  <a16:creationId xmlns:a16="http://schemas.microsoft.com/office/drawing/2014/main" id="{BEB8252E-FB2A-4BB5-BEC6-CA10FF6F7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" name="Freeform 42">
              <a:extLst>
                <a:ext uri="{FF2B5EF4-FFF2-40B4-BE49-F238E27FC236}">
                  <a16:creationId xmlns:a16="http://schemas.microsoft.com/office/drawing/2014/main" id="{91414711-C3A4-4E96-854A-DDDEB2F2E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" name="Freeform 43">
              <a:extLst>
                <a:ext uri="{FF2B5EF4-FFF2-40B4-BE49-F238E27FC236}">
                  <a16:creationId xmlns:a16="http://schemas.microsoft.com/office/drawing/2014/main" id="{86815BA8-3055-4B42-98C3-4202FD92E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7" name="Freeform 44">
              <a:extLst>
                <a:ext uri="{FF2B5EF4-FFF2-40B4-BE49-F238E27FC236}">
                  <a16:creationId xmlns:a16="http://schemas.microsoft.com/office/drawing/2014/main" id="{44457813-E991-44AE-9A83-B7488D1F3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8" name="Rectangle 45">
              <a:extLst>
                <a:ext uri="{FF2B5EF4-FFF2-40B4-BE49-F238E27FC236}">
                  <a16:creationId xmlns:a16="http://schemas.microsoft.com/office/drawing/2014/main" id="{8CE1CF47-A73F-4560-8835-AE1DC51E5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9" name="Freeform 46">
              <a:extLst>
                <a:ext uri="{FF2B5EF4-FFF2-40B4-BE49-F238E27FC236}">
                  <a16:creationId xmlns:a16="http://schemas.microsoft.com/office/drawing/2014/main" id="{C2A935E4-AACC-4CB9-995E-D28617887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0" name="Freeform 47">
              <a:extLst>
                <a:ext uri="{FF2B5EF4-FFF2-40B4-BE49-F238E27FC236}">
                  <a16:creationId xmlns:a16="http://schemas.microsoft.com/office/drawing/2014/main" id="{93B5B778-8ACB-4004-932D-BD95997BAE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1" name="Freeform 48">
              <a:extLst>
                <a:ext uri="{FF2B5EF4-FFF2-40B4-BE49-F238E27FC236}">
                  <a16:creationId xmlns:a16="http://schemas.microsoft.com/office/drawing/2014/main" id="{1434AF34-0919-40AD-84B1-446D4FF2D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2" name="Freeform 49">
              <a:extLst>
                <a:ext uri="{FF2B5EF4-FFF2-40B4-BE49-F238E27FC236}">
                  <a16:creationId xmlns:a16="http://schemas.microsoft.com/office/drawing/2014/main" id="{29546CF3-6DDD-4073-AB7F-C6E722257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3" name="Freeform 50">
              <a:extLst>
                <a:ext uri="{FF2B5EF4-FFF2-40B4-BE49-F238E27FC236}">
                  <a16:creationId xmlns:a16="http://schemas.microsoft.com/office/drawing/2014/main" id="{289D46AB-128A-477F-B6C9-F40F115D6C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4" name="Freeform 51">
              <a:extLst>
                <a:ext uri="{FF2B5EF4-FFF2-40B4-BE49-F238E27FC236}">
                  <a16:creationId xmlns:a16="http://schemas.microsoft.com/office/drawing/2014/main" id="{A7DA7E67-3368-44AD-AACD-EB64AE3487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" name="Freeform 52">
              <a:extLst>
                <a:ext uri="{FF2B5EF4-FFF2-40B4-BE49-F238E27FC236}">
                  <a16:creationId xmlns:a16="http://schemas.microsoft.com/office/drawing/2014/main" id="{78BB1152-AB85-4AD8-BBA1-07CEA1F508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" name="Freeform 53">
              <a:extLst>
                <a:ext uri="{FF2B5EF4-FFF2-40B4-BE49-F238E27FC236}">
                  <a16:creationId xmlns:a16="http://schemas.microsoft.com/office/drawing/2014/main" id="{A982E7F2-DD68-4093-B9C5-3E42B475A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7" name="Freeform 54">
              <a:extLst>
                <a:ext uri="{FF2B5EF4-FFF2-40B4-BE49-F238E27FC236}">
                  <a16:creationId xmlns:a16="http://schemas.microsoft.com/office/drawing/2014/main" id="{A682E224-4CD6-420B-897A-B23D50B82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8" name="Freeform 55">
              <a:extLst>
                <a:ext uri="{FF2B5EF4-FFF2-40B4-BE49-F238E27FC236}">
                  <a16:creationId xmlns:a16="http://schemas.microsoft.com/office/drawing/2014/main" id="{31B90F10-06CD-480E-8D35-6E0FFFB894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9" name="Freeform 56">
              <a:extLst>
                <a:ext uri="{FF2B5EF4-FFF2-40B4-BE49-F238E27FC236}">
                  <a16:creationId xmlns:a16="http://schemas.microsoft.com/office/drawing/2014/main" id="{7BC977DB-69B0-4D8D-B77C-E1127EC417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0" name="Freeform 57">
              <a:extLst>
                <a:ext uri="{FF2B5EF4-FFF2-40B4-BE49-F238E27FC236}">
                  <a16:creationId xmlns:a16="http://schemas.microsoft.com/office/drawing/2014/main" id="{24127454-3FCB-41D6-ACFB-81D7E05A7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1" name="Freeform 58">
              <a:extLst>
                <a:ext uri="{FF2B5EF4-FFF2-40B4-BE49-F238E27FC236}">
                  <a16:creationId xmlns:a16="http://schemas.microsoft.com/office/drawing/2014/main" id="{7AA80D42-B8A8-475B-ADBF-99719CE9FE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1B1BC20-CC70-4C30-B9BE-C23E121CA6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0" name="Picture 2">
            <a:extLst>
              <a:ext uri="{FF2B5EF4-FFF2-40B4-BE49-F238E27FC236}">
                <a16:creationId xmlns:a16="http://schemas.microsoft.com/office/drawing/2014/main" id="{BED7CCD5-D3A4-4162-9CC4-03DF5AB89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" y="-3747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" name="Group 131">
            <a:extLst>
              <a:ext uri="{FF2B5EF4-FFF2-40B4-BE49-F238E27FC236}">
                <a16:creationId xmlns:a16="http://schemas.microsoft.com/office/drawing/2014/main" id="{D5E95061-A9DC-4C67-BCAF-F56069099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33" name="Rectangle 5">
              <a:extLst>
                <a:ext uri="{FF2B5EF4-FFF2-40B4-BE49-F238E27FC236}">
                  <a16:creationId xmlns:a16="http://schemas.microsoft.com/office/drawing/2014/main" id="{92D4D96C-8395-4198-90A3-2363570D4D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Freeform 6">
              <a:extLst>
                <a:ext uri="{FF2B5EF4-FFF2-40B4-BE49-F238E27FC236}">
                  <a16:creationId xmlns:a16="http://schemas.microsoft.com/office/drawing/2014/main" id="{EF229BAE-A3AA-4095-A3F8-65181A713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Freeform 7">
              <a:extLst>
                <a:ext uri="{FF2B5EF4-FFF2-40B4-BE49-F238E27FC236}">
                  <a16:creationId xmlns:a16="http://schemas.microsoft.com/office/drawing/2014/main" id="{C71621C3-B057-4E50-808A-EF718590D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Rectangle 8">
              <a:extLst>
                <a:ext uri="{FF2B5EF4-FFF2-40B4-BE49-F238E27FC236}">
                  <a16:creationId xmlns:a16="http://schemas.microsoft.com/office/drawing/2014/main" id="{37D3BCDA-C38C-4B10-A653-0210E8597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Freeform 9">
              <a:extLst>
                <a:ext uri="{FF2B5EF4-FFF2-40B4-BE49-F238E27FC236}">
                  <a16:creationId xmlns:a16="http://schemas.microsoft.com/office/drawing/2014/main" id="{CE4DC5B4-793A-4E8B-A3F7-53EB548F4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8" name="Freeform 10">
              <a:extLst>
                <a:ext uri="{FF2B5EF4-FFF2-40B4-BE49-F238E27FC236}">
                  <a16:creationId xmlns:a16="http://schemas.microsoft.com/office/drawing/2014/main" id="{2664DA82-4469-42CC-93F4-662128EC6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9" name="Freeform 11">
              <a:extLst>
                <a:ext uri="{FF2B5EF4-FFF2-40B4-BE49-F238E27FC236}">
                  <a16:creationId xmlns:a16="http://schemas.microsoft.com/office/drawing/2014/main" id="{ED439A82-9407-4694-886D-7447BDFFD9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0" name="Freeform 12">
              <a:extLst>
                <a:ext uri="{FF2B5EF4-FFF2-40B4-BE49-F238E27FC236}">
                  <a16:creationId xmlns:a16="http://schemas.microsoft.com/office/drawing/2014/main" id="{C35292A7-2459-4132-8FE8-54BF071CCE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Freeform 13">
              <a:extLst>
                <a:ext uri="{FF2B5EF4-FFF2-40B4-BE49-F238E27FC236}">
                  <a16:creationId xmlns:a16="http://schemas.microsoft.com/office/drawing/2014/main" id="{8A55D4A9-1B6E-409D-BF10-201C8A8292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2" name="Freeform 14">
              <a:extLst>
                <a:ext uri="{FF2B5EF4-FFF2-40B4-BE49-F238E27FC236}">
                  <a16:creationId xmlns:a16="http://schemas.microsoft.com/office/drawing/2014/main" id="{FDA8F85E-07E7-45C0-A165-6DB771A53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3" name="Freeform 15">
              <a:extLst>
                <a:ext uri="{FF2B5EF4-FFF2-40B4-BE49-F238E27FC236}">
                  <a16:creationId xmlns:a16="http://schemas.microsoft.com/office/drawing/2014/main" id="{09508E73-6AA1-460C-97B9-8EF00855A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4" name="Freeform 16">
              <a:extLst>
                <a:ext uri="{FF2B5EF4-FFF2-40B4-BE49-F238E27FC236}">
                  <a16:creationId xmlns:a16="http://schemas.microsoft.com/office/drawing/2014/main" id="{5913AD99-4A77-44C3-ACDF-8410765B76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5" name="Freeform 17">
              <a:extLst>
                <a:ext uri="{FF2B5EF4-FFF2-40B4-BE49-F238E27FC236}">
                  <a16:creationId xmlns:a16="http://schemas.microsoft.com/office/drawing/2014/main" id="{413BDF5F-2CC6-47A3-B422-38D6E292DC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6" name="Freeform 18">
              <a:extLst>
                <a:ext uri="{FF2B5EF4-FFF2-40B4-BE49-F238E27FC236}">
                  <a16:creationId xmlns:a16="http://schemas.microsoft.com/office/drawing/2014/main" id="{6F69599A-544F-4B1D-91C3-762B09CF78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7" name="Freeform 19">
              <a:extLst>
                <a:ext uri="{FF2B5EF4-FFF2-40B4-BE49-F238E27FC236}">
                  <a16:creationId xmlns:a16="http://schemas.microsoft.com/office/drawing/2014/main" id="{DFAE31B2-DF2A-4FD2-B98E-3657F825C9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8" name="Freeform 20">
              <a:extLst>
                <a:ext uri="{FF2B5EF4-FFF2-40B4-BE49-F238E27FC236}">
                  <a16:creationId xmlns:a16="http://schemas.microsoft.com/office/drawing/2014/main" id="{9D7B120D-680C-4AC9-A263-A7DE0F5F1F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Freeform 21">
              <a:extLst>
                <a:ext uri="{FF2B5EF4-FFF2-40B4-BE49-F238E27FC236}">
                  <a16:creationId xmlns:a16="http://schemas.microsoft.com/office/drawing/2014/main" id="{DC8A9F99-D409-4E13-8D58-6A34BE714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0" name="Freeform 22">
              <a:extLst>
                <a:ext uri="{FF2B5EF4-FFF2-40B4-BE49-F238E27FC236}">
                  <a16:creationId xmlns:a16="http://schemas.microsoft.com/office/drawing/2014/main" id="{EB955E41-680C-44AA-B602-C1A69E951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23">
              <a:extLst>
                <a:ext uri="{FF2B5EF4-FFF2-40B4-BE49-F238E27FC236}">
                  <a16:creationId xmlns:a16="http://schemas.microsoft.com/office/drawing/2014/main" id="{332ED336-B831-4A24-9181-CC63707A4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24">
              <a:extLst>
                <a:ext uri="{FF2B5EF4-FFF2-40B4-BE49-F238E27FC236}">
                  <a16:creationId xmlns:a16="http://schemas.microsoft.com/office/drawing/2014/main" id="{1A8B6B8C-5265-4AD1-9A67-B3CFFF4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3" name="Freeform 25">
              <a:extLst>
                <a:ext uri="{FF2B5EF4-FFF2-40B4-BE49-F238E27FC236}">
                  <a16:creationId xmlns:a16="http://schemas.microsoft.com/office/drawing/2014/main" id="{9E8ED6FD-8796-48CB-98ED-0E729E16BF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4" name="Freeform 26">
              <a:extLst>
                <a:ext uri="{FF2B5EF4-FFF2-40B4-BE49-F238E27FC236}">
                  <a16:creationId xmlns:a16="http://schemas.microsoft.com/office/drawing/2014/main" id="{DE668E67-2522-4B6B-A8BF-C3CD36F891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5" name="Freeform 27">
              <a:extLst>
                <a:ext uri="{FF2B5EF4-FFF2-40B4-BE49-F238E27FC236}">
                  <a16:creationId xmlns:a16="http://schemas.microsoft.com/office/drawing/2014/main" id="{B2474CAA-635F-43E4-AFFF-B24637DC6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8">
              <a:extLst>
                <a:ext uri="{FF2B5EF4-FFF2-40B4-BE49-F238E27FC236}">
                  <a16:creationId xmlns:a16="http://schemas.microsoft.com/office/drawing/2014/main" id="{1C1B778D-83CB-443C-B463-7EE26603E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9">
              <a:extLst>
                <a:ext uri="{FF2B5EF4-FFF2-40B4-BE49-F238E27FC236}">
                  <a16:creationId xmlns:a16="http://schemas.microsoft.com/office/drawing/2014/main" id="{654DEAB4-B194-4182-A7BE-E247F19AA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30">
              <a:extLst>
                <a:ext uri="{FF2B5EF4-FFF2-40B4-BE49-F238E27FC236}">
                  <a16:creationId xmlns:a16="http://schemas.microsoft.com/office/drawing/2014/main" id="{D8E3CE4C-0C48-485B-8EA0-B036FCC333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31">
              <a:extLst>
                <a:ext uri="{FF2B5EF4-FFF2-40B4-BE49-F238E27FC236}">
                  <a16:creationId xmlns:a16="http://schemas.microsoft.com/office/drawing/2014/main" id="{7958BBBD-B721-4DA1-8764-D8188EB70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32">
              <a:extLst>
                <a:ext uri="{FF2B5EF4-FFF2-40B4-BE49-F238E27FC236}">
                  <a16:creationId xmlns:a16="http://schemas.microsoft.com/office/drawing/2014/main" id="{23180B75-7F19-41E5-A4C3-9096FF7D1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33">
              <a:extLst>
                <a:ext uri="{FF2B5EF4-FFF2-40B4-BE49-F238E27FC236}">
                  <a16:creationId xmlns:a16="http://schemas.microsoft.com/office/drawing/2014/main" id="{57F706CF-8096-494C-A6E1-5BE7F62306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Freeform 34">
              <a:extLst>
                <a:ext uri="{FF2B5EF4-FFF2-40B4-BE49-F238E27FC236}">
                  <a16:creationId xmlns:a16="http://schemas.microsoft.com/office/drawing/2014/main" id="{8B4065A5-6701-492B-BE7F-9E00FE615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Freeform 35">
              <a:extLst>
                <a:ext uri="{FF2B5EF4-FFF2-40B4-BE49-F238E27FC236}">
                  <a16:creationId xmlns:a16="http://schemas.microsoft.com/office/drawing/2014/main" id="{66E06571-DDD0-47CB-97CF-FF8432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36">
              <a:extLst>
                <a:ext uri="{FF2B5EF4-FFF2-40B4-BE49-F238E27FC236}">
                  <a16:creationId xmlns:a16="http://schemas.microsoft.com/office/drawing/2014/main" id="{50F0D75F-DE36-46A5-8FEB-00CF9D01A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37">
              <a:extLst>
                <a:ext uri="{FF2B5EF4-FFF2-40B4-BE49-F238E27FC236}">
                  <a16:creationId xmlns:a16="http://schemas.microsoft.com/office/drawing/2014/main" id="{C7AF11B9-2298-41D7-9878-99E19E827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Freeform 38">
              <a:extLst>
                <a:ext uri="{FF2B5EF4-FFF2-40B4-BE49-F238E27FC236}">
                  <a16:creationId xmlns:a16="http://schemas.microsoft.com/office/drawing/2014/main" id="{7B43B683-4229-4623-A504-56FE6CCB5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39">
              <a:extLst>
                <a:ext uri="{FF2B5EF4-FFF2-40B4-BE49-F238E27FC236}">
                  <a16:creationId xmlns:a16="http://schemas.microsoft.com/office/drawing/2014/main" id="{7B4CC276-9BB9-4394-A369-F7DB2BD8E8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Freeform 40">
              <a:extLst>
                <a:ext uri="{FF2B5EF4-FFF2-40B4-BE49-F238E27FC236}">
                  <a16:creationId xmlns:a16="http://schemas.microsoft.com/office/drawing/2014/main" id="{98010162-18EE-455C-AABD-0B715C2BBF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Freeform 41">
              <a:extLst>
                <a:ext uri="{FF2B5EF4-FFF2-40B4-BE49-F238E27FC236}">
                  <a16:creationId xmlns:a16="http://schemas.microsoft.com/office/drawing/2014/main" id="{5950D288-22B2-4286-B4FB-D6665C103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Freeform 42">
              <a:extLst>
                <a:ext uri="{FF2B5EF4-FFF2-40B4-BE49-F238E27FC236}">
                  <a16:creationId xmlns:a16="http://schemas.microsoft.com/office/drawing/2014/main" id="{E0A686CA-B0EF-4B0C-B69B-E715EA3E5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Freeform 43">
              <a:extLst>
                <a:ext uri="{FF2B5EF4-FFF2-40B4-BE49-F238E27FC236}">
                  <a16:creationId xmlns:a16="http://schemas.microsoft.com/office/drawing/2014/main" id="{75D61EE6-C405-433B-AEC8-6241D54720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Freeform 44">
              <a:extLst>
                <a:ext uri="{FF2B5EF4-FFF2-40B4-BE49-F238E27FC236}">
                  <a16:creationId xmlns:a16="http://schemas.microsoft.com/office/drawing/2014/main" id="{4C718553-7221-4BFF-AFEE-64E166C6A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Rectangle 45">
              <a:extLst>
                <a:ext uri="{FF2B5EF4-FFF2-40B4-BE49-F238E27FC236}">
                  <a16:creationId xmlns:a16="http://schemas.microsoft.com/office/drawing/2014/main" id="{9F00A845-A7BB-4253-8C15-0FF3D05980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Freeform 46">
              <a:extLst>
                <a:ext uri="{FF2B5EF4-FFF2-40B4-BE49-F238E27FC236}">
                  <a16:creationId xmlns:a16="http://schemas.microsoft.com/office/drawing/2014/main" id="{53476DBF-E7E4-46E9-AAF2-8810E14EE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Freeform 47">
              <a:extLst>
                <a:ext uri="{FF2B5EF4-FFF2-40B4-BE49-F238E27FC236}">
                  <a16:creationId xmlns:a16="http://schemas.microsoft.com/office/drawing/2014/main" id="{4F608C86-9940-444C-B200-155DF4E02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Freeform 48">
              <a:extLst>
                <a:ext uri="{FF2B5EF4-FFF2-40B4-BE49-F238E27FC236}">
                  <a16:creationId xmlns:a16="http://schemas.microsoft.com/office/drawing/2014/main" id="{BB49A08B-2E6F-4B8C-8F61-6869B069B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7" name="Freeform 49">
              <a:extLst>
                <a:ext uri="{FF2B5EF4-FFF2-40B4-BE49-F238E27FC236}">
                  <a16:creationId xmlns:a16="http://schemas.microsoft.com/office/drawing/2014/main" id="{03A08195-C526-497F-89D0-566E91704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8" name="Freeform 50">
              <a:extLst>
                <a:ext uri="{FF2B5EF4-FFF2-40B4-BE49-F238E27FC236}">
                  <a16:creationId xmlns:a16="http://schemas.microsoft.com/office/drawing/2014/main" id="{235FDAAF-2063-40C9-BE1C-7E116C8A3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9" name="Freeform 51">
              <a:extLst>
                <a:ext uri="{FF2B5EF4-FFF2-40B4-BE49-F238E27FC236}">
                  <a16:creationId xmlns:a16="http://schemas.microsoft.com/office/drawing/2014/main" id="{2EAF15FA-570E-412B-992B-CAAB83384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Freeform 52">
              <a:extLst>
                <a:ext uri="{FF2B5EF4-FFF2-40B4-BE49-F238E27FC236}">
                  <a16:creationId xmlns:a16="http://schemas.microsoft.com/office/drawing/2014/main" id="{91FCA14D-FA3E-44C1-B8CB-8C8B73048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Freeform 53">
              <a:extLst>
                <a:ext uri="{FF2B5EF4-FFF2-40B4-BE49-F238E27FC236}">
                  <a16:creationId xmlns:a16="http://schemas.microsoft.com/office/drawing/2014/main" id="{A889215B-3708-4985-A1D7-42A99B3575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Freeform 54">
              <a:extLst>
                <a:ext uri="{FF2B5EF4-FFF2-40B4-BE49-F238E27FC236}">
                  <a16:creationId xmlns:a16="http://schemas.microsoft.com/office/drawing/2014/main" id="{5C58C66E-AFD4-4A37-9646-FF8A511A6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Freeform 55">
              <a:extLst>
                <a:ext uri="{FF2B5EF4-FFF2-40B4-BE49-F238E27FC236}">
                  <a16:creationId xmlns:a16="http://schemas.microsoft.com/office/drawing/2014/main" id="{F99DC7ED-E983-4ACA-B702-727C2A593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Freeform 56">
              <a:extLst>
                <a:ext uri="{FF2B5EF4-FFF2-40B4-BE49-F238E27FC236}">
                  <a16:creationId xmlns:a16="http://schemas.microsoft.com/office/drawing/2014/main" id="{918FC910-5BDA-49AE-95A5-774012D2D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Freeform 57">
              <a:extLst>
                <a:ext uri="{FF2B5EF4-FFF2-40B4-BE49-F238E27FC236}">
                  <a16:creationId xmlns:a16="http://schemas.microsoft.com/office/drawing/2014/main" id="{AA1E286C-EECB-46DC-9505-501CCDD8B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Freeform 58">
              <a:extLst>
                <a:ext uri="{FF2B5EF4-FFF2-40B4-BE49-F238E27FC236}">
                  <a16:creationId xmlns:a16="http://schemas.microsoft.com/office/drawing/2014/main" id="{A838D816-F9F3-4AB2-92C6-1F986D0B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EA58591-8A33-31C5-A6EF-74418FC8C0F5}"/>
              </a:ext>
            </a:extLst>
          </p:cNvPr>
          <p:cNvSpPr txBox="1"/>
          <p:nvPr/>
        </p:nvSpPr>
        <p:spPr>
          <a:xfrm>
            <a:off x="1617233" y="4539573"/>
            <a:ext cx="8957534" cy="118283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1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Ranking After Beresford XC Race</a:t>
            </a:r>
          </a:p>
        </p:txBody>
      </p:sp>
      <p:sp useBgFill="1">
        <p:nvSpPr>
          <p:cNvPr id="188" name="Round Diagonal Corner Rectangle 6">
            <a:extLst>
              <a:ext uri="{FF2B5EF4-FFF2-40B4-BE49-F238E27FC236}">
                <a16:creationId xmlns:a16="http://schemas.microsoft.com/office/drawing/2014/main" id="{4683B8BC-85C4-41F2-9CD3-B074823B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974" y="639965"/>
            <a:ext cx="10879991" cy="3598548"/>
          </a:xfrm>
          <a:prstGeom prst="round2DiagRect">
            <a:avLst>
              <a:gd name="adj1" fmla="val 9529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BF5F1A-C05C-58DF-19A7-9DABDD474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5962" y="1029539"/>
            <a:ext cx="75438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2063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B683CD8-0CBD-68C0-30CB-820D50923208}"/>
              </a:ext>
            </a:extLst>
          </p:cNvPr>
          <p:cNvSpPr txBox="1"/>
          <p:nvPr/>
        </p:nvSpPr>
        <p:spPr>
          <a:xfrm>
            <a:off x="2229374" y="459597"/>
            <a:ext cx="75776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Everyone Trains for another week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1DDE5-9005-ABC5-D595-671329572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308" y="1289422"/>
            <a:ext cx="4276725" cy="5067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1B6E6D8-6EAF-E1A1-1208-7E4E0E8EAD9F}"/>
              </a:ext>
            </a:extLst>
          </p:cNvPr>
          <p:cNvSpPr txBox="1"/>
          <p:nvPr/>
        </p:nvSpPr>
        <p:spPr>
          <a:xfrm>
            <a:off x="8472454" y="6383337"/>
            <a:ext cx="6099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MONTY PYTHON &amp; THE HOLY GRAIL</a:t>
            </a:r>
          </a:p>
        </p:txBody>
      </p:sp>
    </p:spTree>
    <p:extLst>
      <p:ext uri="{BB962C8B-B14F-4D97-AF65-F5344CB8AC3E}">
        <p14:creationId xmlns:p14="http://schemas.microsoft.com/office/powerpoint/2010/main" val="1234124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>
            <a:extLst>
              <a:ext uri="{FF2B5EF4-FFF2-40B4-BE49-F238E27FC236}">
                <a16:creationId xmlns:a16="http://schemas.microsoft.com/office/drawing/2014/main" id="{EA8ADA9F-99E3-4964-8962-1118D1439F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66C3164-AA9F-47E3-913A-4F002BC0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3FFBAC2-26D2-48B6-B2AA-34AEA0E79E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9B164BCB-27D3-4B8C-AC13-0A6F461082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Freeform 6">
                <a:extLst>
                  <a:ext uri="{FF2B5EF4-FFF2-40B4-BE49-F238E27FC236}">
                    <a16:creationId xmlns:a16="http://schemas.microsoft.com/office/drawing/2014/main" id="{10B247BE-F4A2-4259-9B20-FB9A555D28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Freeform 7">
                <a:extLst>
                  <a:ext uri="{FF2B5EF4-FFF2-40B4-BE49-F238E27FC236}">
                    <a16:creationId xmlns:a16="http://schemas.microsoft.com/office/drawing/2014/main" id="{39322C5A-DB6D-4B28-8C1C-1B1E89678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Freeform 8">
                <a:extLst>
                  <a:ext uri="{FF2B5EF4-FFF2-40B4-BE49-F238E27FC236}">
                    <a16:creationId xmlns:a16="http://schemas.microsoft.com/office/drawing/2014/main" id="{67009B08-E345-4516-96EC-ED0AB1F30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Freeform 9">
                <a:extLst>
                  <a:ext uri="{FF2B5EF4-FFF2-40B4-BE49-F238E27FC236}">
                    <a16:creationId xmlns:a16="http://schemas.microsoft.com/office/drawing/2014/main" id="{DFE2793C-165C-4635-A26E-C569C8E0C5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Freeform 10">
                <a:extLst>
                  <a:ext uri="{FF2B5EF4-FFF2-40B4-BE49-F238E27FC236}">
                    <a16:creationId xmlns:a16="http://schemas.microsoft.com/office/drawing/2014/main" id="{ECDFEF2C-7B0A-41A1-BB61-C92CB3E3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Freeform 11">
                <a:extLst>
                  <a:ext uri="{FF2B5EF4-FFF2-40B4-BE49-F238E27FC236}">
                    <a16:creationId xmlns:a16="http://schemas.microsoft.com/office/drawing/2014/main" id="{0012A396-1946-4B40-AA39-0790157CE9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Freeform 12">
                <a:extLst>
                  <a:ext uri="{FF2B5EF4-FFF2-40B4-BE49-F238E27FC236}">
                    <a16:creationId xmlns:a16="http://schemas.microsoft.com/office/drawing/2014/main" id="{CD6C6024-F73D-4991-97B9-BE53FF24E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13">
                <a:extLst>
                  <a:ext uri="{FF2B5EF4-FFF2-40B4-BE49-F238E27FC236}">
                    <a16:creationId xmlns:a16="http://schemas.microsoft.com/office/drawing/2014/main" id="{5977EDD1-3D10-43FA-B800-7A7C8112B7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14">
                <a:extLst>
                  <a:ext uri="{FF2B5EF4-FFF2-40B4-BE49-F238E27FC236}">
                    <a16:creationId xmlns:a16="http://schemas.microsoft.com/office/drawing/2014/main" id="{D37988CF-9FC6-48F5-82F8-D2EB0178A3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15">
                <a:extLst>
                  <a:ext uri="{FF2B5EF4-FFF2-40B4-BE49-F238E27FC236}">
                    <a16:creationId xmlns:a16="http://schemas.microsoft.com/office/drawing/2014/main" id="{EC5BB05B-491C-414A-91C3-B1CAB785A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16">
                <a:extLst>
                  <a:ext uri="{FF2B5EF4-FFF2-40B4-BE49-F238E27FC236}">
                    <a16:creationId xmlns:a16="http://schemas.microsoft.com/office/drawing/2014/main" id="{F3180CB6-F8D2-4596-B6CB-F9CEF5D389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17">
                <a:extLst>
                  <a:ext uri="{FF2B5EF4-FFF2-40B4-BE49-F238E27FC236}">
                    <a16:creationId xmlns:a16="http://schemas.microsoft.com/office/drawing/2014/main" id="{DF338DD3-80F8-4F68-AC7C-361ABF2A9B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18">
                <a:extLst>
                  <a:ext uri="{FF2B5EF4-FFF2-40B4-BE49-F238E27FC236}">
                    <a16:creationId xmlns:a16="http://schemas.microsoft.com/office/drawing/2014/main" id="{9666E4DB-B855-4A4E-BB50-1880738C11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19">
                <a:extLst>
                  <a:ext uri="{FF2B5EF4-FFF2-40B4-BE49-F238E27FC236}">
                    <a16:creationId xmlns:a16="http://schemas.microsoft.com/office/drawing/2014/main" id="{F570FD9C-B435-4EF1-962C-621F1261A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20">
                <a:extLst>
                  <a:ext uri="{FF2B5EF4-FFF2-40B4-BE49-F238E27FC236}">
                    <a16:creationId xmlns:a16="http://schemas.microsoft.com/office/drawing/2014/main" id="{E236AF0B-3BDC-43C3-8FFC-2A94121E94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Rectangle 21">
                <a:extLst>
                  <a:ext uri="{FF2B5EF4-FFF2-40B4-BE49-F238E27FC236}">
                    <a16:creationId xmlns:a16="http://schemas.microsoft.com/office/drawing/2014/main" id="{3BA2C208-5097-4497-AA2C-ADDDAB48B6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22">
                <a:extLst>
                  <a:ext uri="{FF2B5EF4-FFF2-40B4-BE49-F238E27FC236}">
                    <a16:creationId xmlns:a16="http://schemas.microsoft.com/office/drawing/2014/main" id="{6A45DD96-8D07-43CA-B036-6FDA880A17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23">
                <a:extLst>
                  <a:ext uri="{FF2B5EF4-FFF2-40B4-BE49-F238E27FC236}">
                    <a16:creationId xmlns:a16="http://schemas.microsoft.com/office/drawing/2014/main" id="{AF7F7CBB-E154-4CD5-9ED0-D5DDC1DFEA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24">
                <a:extLst>
                  <a:ext uri="{FF2B5EF4-FFF2-40B4-BE49-F238E27FC236}">
                    <a16:creationId xmlns:a16="http://schemas.microsoft.com/office/drawing/2014/main" id="{EFF4AB16-41DD-4877-8C28-ED78F4CA7F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25">
                <a:extLst>
                  <a:ext uri="{FF2B5EF4-FFF2-40B4-BE49-F238E27FC236}">
                    <a16:creationId xmlns:a16="http://schemas.microsoft.com/office/drawing/2014/main" id="{30BCBD5D-92EB-487E-B1D0-F9000D45D1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Freeform 26">
                <a:extLst>
                  <a:ext uri="{FF2B5EF4-FFF2-40B4-BE49-F238E27FC236}">
                    <a16:creationId xmlns:a16="http://schemas.microsoft.com/office/drawing/2014/main" id="{DA07BDB8-9827-4EBF-9B99-6C503EA0BC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Freeform 27">
                <a:extLst>
                  <a:ext uri="{FF2B5EF4-FFF2-40B4-BE49-F238E27FC236}">
                    <a16:creationId xmlns:a16="http://schemas.microsoft.com/office/drawing/2014/main" id="{7F41FB05-1B3F-450A-A1A7-8C8BD182A5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" name="Freeform 28">
                <a:extLst>
                  <a:ext uri="{FF2B5EF4-FFF2-40B4-BE49-F238E27FC236}">
                    <a16:creationId xmlns:a16="http://schemas.microsoft.com/office/drawing/2014/main" id="{0629E219-1F32-41C1-B921-05E456117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29">
                <a:extLst>
                  <a:ext uri="{FF2B5EF4-FFF2-40B4-BE49-F238E27FC236}">
                    <a16:creationId xmlns:a16="http://schemas.microsoft.com/office/drawing/2014/main" id="{8081FB28-486E-4C09-9D15-0B2657B56F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Freeform 30">
                <a:extLst>
                  <a:ext uri="{FF2B5EF4-FFF2-40B4-BE49-F238E27FC236}">
                    <a16:creationId xmlns:a16="http://schemas.microsoft.com/office/drawing/2014/main" id="{CB547EFB-F29D-4336-9644-0AE7A94EA4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Freeform 31">
                <a:extLst>
                  <a:ext uri="{FF2B5EF4-FFF2-40B4-BE49-F238E27FC236}">
                    <a16:creationId xmlns:a16="http://schemas.microsoft.com/office/drawing/2014/main" id="{BB2793F4-FAD7-459A-BC46-06BB1D4FAA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FC01589C-0235-4B21-B264-777746D4D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" name="Freeform 32">
                <a:extLst>
                  <a:ext uri="{FF2B5EF4-FFF2-40B4-BE49-F238E27FC236}">
                    <a16:creationId xmlns:a16="http://schemas.microsoft.com/office/drawing/2014/main" id="{678F5669-8CE7-445E-8D54-49C5E2013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E93A3F8E-D876-485E-9EDC-43E315DE1E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" name="Freeform 34">
                <a:extLst>
                  <a:ext uri="{FF2B5EF4-FFF2-40B4-BE49-F238E27FC236}">
                    <a16:creationId xmlns:a16="http://schemas.microsoft.com/office/drawing/2014/main" id="{B4F848A6-931A-4CC9-9B29-C7A9CEA3A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" name="Freeform 35">
                <a:extLst>
                  <a:ext uri="{FF2B5EF4-FFF2-40B4-BE49-F238E27FC236}">
                    <a16:creationId xmlns:a16="http://schemas.microsoft.com/office/drawing/2014/main" id="{5C4204D4-6782-4DB1-8FF8-86CC698AF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Freeform 36">
                <a:extLst>
                  <a:ext uri="{FF2B5EF4-FFF2-40B4-BE49-F238E27FC236}">
                    <a16:creationId xmlns:a16="http://schemas.microsoft.com/office/drawing/2014/main" id="{3907C583-5764-43DC-8AF9-992D3472F6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Freeform 37">
                <a:extLst>
                  <a:ext uri="{FF2B5EF4-FFF2-40B4-BE49-F238E27FC236}">
                    <a16:creationId xmlns:a16="http://schemas.microsoft.com/office/drawing/2014/main" id="{56CE3D6E-1121-4EF2-9DFB-7F3937FCCD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3AEB7245-E197-4AE5-BCFC-7821E49EFE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801E9C76-F4FB-4C4D-9350-B526F294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F9C0C5DE-6C8C-4CD0-9C91-6A132A06DA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955A7039-8B66-4CF0-8048-0AD0F4A5B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xmlns:p14="http://schemas.microsoft.com/office/powerpoint/2010/main" xmlns:a16="http://schemas.microsoft.com/office/drawing/2014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91D367A-4C8C-409F-93D9-FD02D0BC9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3" cy="6858001"/>
            <a:chOff x="0" y="-1"/>
            <a:chExt cx="12192003" cy="6858001"/>
          </a:xfrm>
        </p:grpSpPr>
        <p:sp useBgFill="1">
          <p:nvSpPr>
            <p:cNvPr id="55" name="Rectangle 54">
              <a:extLst>
                <a:ext uri="{FF2B5EF4-FFF2-40B4-BE49-F238E27FC236}">
                  <a16:creationId xmlns:a16="http://schemas.microsoft.com/office/drawing/2014/main" id="{50EC018E-7B11-4D3B-B7FE-DCFEC35F2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667FA462-522C-4B1C-A264-8880D5F35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 xmlns:p14="http://schemas.microsoft.com/office/powerpoint/2010/main" xmlns:a16="http://schemas.microsoft.com/office/drawing/2014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8" name="Picture 2">
            <a:extLst>
              <a:ext uri="{FF2B5EF4-FFF2-40B4-BE49-F238E27FC236}">
                <a16:creationId xmlns:a16="http://schemas.microsoft.com/office/drawing/2014/main" id="{7589240B-26BC-45BE-A858-3DF47A392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 xmlns:p14="http://schemas.microsoft.com/office/powerpoint/2010/main" xmlns:a16="http://schemas.microsoft.com/office/drawing/2014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Round Diagonal Corner Rectangle 6">
            <a:extLst>
              <a:ext uri="{FF2B5EF4-FFF2-40B4-BE49-F238E27FC236}">
                <a16:creationId xmlns:a16="http://schemas.microsoft.com/office/drawing/2014/main" id="{81E18780-A505-4639-9939-E204348C7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4" y="643466"/>
            <a:ext cx="10890781" cy="5571067"/>
          </a:xfrm>
          <a:prstGeom prst="round2DiagRect">
            <a:avLst>
              <a:gd name="adj1" fmla="val 6185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A58591-8A33-31C5-A6EF-74418FC8C0F5}"/>
              </a:ext>
            </a:extLst>
          </p:cNvPr>
          <p:cNvSpPr txBox="1"/>
          <p:nvPr/>
        </p:nvSpPr>
        <p:spPr>
          <a:xfrm>
            <a:off x="2569008" y="1366958"/>
            <a:ext cx="74501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48056">
              <a:spcAft>
                <a:spcPts val="600"/>
              </a:spcAft>
            </a:pPr>
            <a:r>
              <a:rPr lang="en-US" sz="2200" b="1" dirty="0">
                <a:solidFill>
                  <a:schemeClr val="bg1"/>
                </a:solidFill>
              </a:rPr>
              <a:t>Why Times are Generally Considered a Poor Ranking Method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EB5D55-6887-848E-EBB6-1A88DD168E4D}"/>
              </a:ext>
            </a:extLst>
          </p:cNvPr>
          <p:cNvSpPr txBox="1"/>
          <p:nvPr/>
        </p:nvSpPr>
        <p:spPr>
          <a:xfrm>
            <a:off x="2468421" y="4802674"/>
            <a:ext cx="218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Beresford XC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8054A4-739C-8E8B-A617-532A2F9C5A25}"/>
              </a:ext>
            </a:extLst>
          </p:cNvPr>
          <p:cNvSpPr txBox="1"/>
          <p:nvPr/>
        </p:nvSpPr>
        <p:spPr>
          <a:xfrm>
            <a:off x="7653455" y="4802674"/>
            <a:ext cx="2184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Dakota Valley XC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1CC28468-E336-31B6-4F5A-F5F70C36F7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025" y="2363992"/>
            <a:ext cx="3629025" cy="20002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173AAF58-D02D-C78E-F2D3-F8035400D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243" y="2363992"/>
            <a:ext cx="3743325" cy="202882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14453759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{B791781A-8D9E-1540-A52C-C3E5FB2F7C62}tf10001122</Template>
  <TotalTime>138</TotalTime>
  <Words>508</Words>
  <Application>Microsoft Office PowerPoint</Application>
  <PresentationFormat>Widescreen</PresentationFormat>
  <Paragraphs>150</Paragraphs>
  <Slides>17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Cambria Math</vt:lpstr>
      <vt:lpstr>Tw Cen MT</vt:lpstr>
      <vt:lpstr>Circuit</vt:lpstr>
      <vt:lpstr>STAT 651 XC Rankings</vt:lpstr>
      <vt:lpstr>Goal: Rank South Dakota High School XC Runners based on Head-to-head comparisons</vt:lpstr>
      <vt:lpstr>PowerPoint Presentation</vt:lpstr>
      <vt:lpstr>PowerPoint Presentation</vt:lpstr>
      <vt:lpstr>Are we ready for an Example?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Burkhalter, Daniel James - SDSU Student</dc:creator>
  <cp:lastModifiedBy>Burkhalter, Daniel James - SDSU Student</cp:lastModifiedBy>
  <cp:revision>3</cp:revision>
  <dcterms:created xsi:type="dcterms:W3CDTF">2023-11-13T15:42:07Z</dcterms:created>
  <dcterms:modified xsi:type="dcterms:W3CDTF">2023-12-12T21:56:18Z</dcterms:modified>
</cp:coreProperties>
</file>