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0"/>
        <p:guide pos="378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roid Sans Fallback" panose="020B0502000000000001" charset="-122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Droid Sans Fallback" panose="020B05020000000000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Caravan Customisation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Bent-Up Arrow 23"/>
          <p:cNvSpPr/>
          <p:nvPr/>
        </p:nvSpPr>
        <p:spPr>
          <a:xfrm rot="5400000">
            <a:off x="1031875" y="2328545"/>
            <a:ext cx="3115310" cy="1021715"/>
          </a:xfrm>
          <a:prstGeom prst="bentUpArrow">
            <a:avLst>
              <a:gd name="adj1" fmla="val 9183"/>
              <a:gd name="adj2" fmla="val 14378"/>
              <a:gd name="adj3" fmla="val 2116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Bent-Up Arrow 32"/>
          <p:cNvSpPr/>
          <p:nvPr/>
        </p:nvSpPr>
        <p:spPr>
          <a:xfrm rot="5400000">
            <a:off x="2896870" y="-281940"/>
            <a:ext cx="5649595" cy="8164195"/>
          </a:xfrm>
          <a:prstGeom prst="bentUpArrow">
            <a:avLst>
              <a:gd name="adj1" fmla="val 2191"/>
              <a:gd name="adj2" fmla="val 3051"/>
              <a:gd name="adj3" fmla="val 51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1232535" y="3683635"/>
            <a:ext cx="4094480" cy="346710"/>
          </a:xfrm>
          <a:prstGeom prst="flowChartMagneticDrum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2140"/>
          </a:xfrm>
        </p:spPr>
        <p:txBody>
          <a:bodyPr/>
          <a:p>
            <a:r>
              <a:rPr lang="x-none" altLang="en-US"/>
              <a:t>Water Heater v1</a:t>
            </a:r>
            <a:endParaRPr lang="x-none" altLang="en-US"/>
          </a:p>
        </p:txBody>
      </p:sp>
      <p:sp>
        <p:nvSpPr>
          <p:cNvPr id="8" name="Flowchart: Direct Access Storage 7"/>
          <p:cNvSpPr/>
          <p:nvPr/>
        </p:nvSpPr>
        <p:spPr>
          <a:xfrm>
            <a:off x="3482340" y="1738630"/>
            <a:ext cx="996950" cy="165735"/>
          </a:xfrm>
          <a:prstGeom prst="flowChartMagneticDrum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Flowchart: Direct Access Storage 8"/>
          <p:cNvSpPr/>
          <p:nvPr/>
        </p:nvSpPr>
        <p:spPr>
          <a:xfrm>
            <a:off x="5003165" y="2200275"/>
            <a:ext cx="777875" cy="134620"/>
          </a:xfrm>
          <a:prstGeom prst="flowChartMagneticDrum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4043680" y="1571625"/>
            <a:ext cx="1094105" cy="132905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9L</a:t>
            </a:r>
            <a:endParaRPr lang="x-none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x-none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Carver</a:t>
            </a:r>
            <a:endParaRPr lang="x-none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Flowchart: Direct Access Storage 11"/>
          <p:cNvSpPr/>
          <p:nvPr/>
        </p:nvSpPr>
        <p:spPr>
          <a:xfrm rot="16200000">
            <a:off x="1685290" y="5042535"/>
            <a:ext cx="498475" cy="165735"/>
          </a:xfrm>
          <a:prstGeom prst="flowChartMagneticDrum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Flowchart: Direct Access Storage 12"/>
          <p:cNvSpPr/>
          <p:nvPr/>
        </p:nvSpPr>
        <p:spPr>
          <a:xfrm>
            <a:off x="2078355" y="5610860"/>
            <a:ext cx="567690" cy="165735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>
            <a:off x="3448050" y="4183380"/>
            <a:ext cx="567690" cy="165735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Flowchart: Direct Access Storage 10"/>
          <p:cNvSpPr/>
          <p:nvPr/>
        </p:nvSpPr>
        <p:spPr>
          <a:xfrm>
            <a:off x="1638935" y="3365500"/>
            <a:ext cx="3097530" cy="164465"/>
          </a:xfrm>
          <a:prstGeom prst="flowChartMagneticDrum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Flowchart: Direct Access Storage 3"/>
          <p:cNvSpPr/>
          <p:nvPr/>
        </p:nvSpPr>
        <p:spPr>
          <a:xfrm>
            <a:off x="920750" y="5264150"/>
            <a:ext cx="1385570" cy="512445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EGR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>
            <a:off x="3580765" y="3366135"/>
            <a:ext cx="1886585" cy="98361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5L Truma</a:t>
            </a:r>
            <a:endParaRPr lang="x-none" altLang="en-US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39570" y="897255"/>
            <a:ext cx="8467090" cy="235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7929245" y="1739265"/>
            <a:ext cx="1717675" cy="167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50L Cold Water &amp; Pump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10800000">
            <a:off x="2195195" y="1207770"/>
            <a:ext cx="7745730" cy="28892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Bent-Up Arrow 24"/>
          <p:cNvSpPr/>
          <p:nvPr/>
        </p:nvSpPr>
        <p:spPr>
          <a:xfrm rot="5400000">
            <a:off x="5969635" y="2369185"/>
            <a:ext cx="4921250" cy="2747010"/>
          </a:xfrm>
          <a:prstGeom prst="bentUpArrow">
            <a:avLst>
              <a:gd name="adj1" fmla="val 4171"/>
              <a:gd name="adj2" fmla="val 6632"/>
              <a:gd name="adj3" fmla="val 960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10800000">
            <a:off x="2444115" y="1739265"/>
            <a:ext cx="1003935" cy="3899535"/>
          </a:xfrm>
          <a:prstGeom prst="bentUpArrow">
            <a:avLst>
              <a:gd name="adj1" fmla="val 12586"/>
              <a:gd name="adj2" fmla="val 16034"/>
              <a:gd name="adj3" fmla="val 235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Flowchart: Or 25"/>
          <p:cNvSpPr/>
          <p:nvPr/>
        </p:nvSpPr>
        <p:spPr>
          <a:xfrm>
            <a:off x="5327650" y="4585970"/>
            <a:ext cx="719455" cy="678815"/>
          </a:xfrm>
          <a:prstGeom prst="flowChartOr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bg1"/>
                </a:solidFill>
                <a:ea typeface="DejaVu Sans" panose="020B0603030804020204" charset="0"/>
                <a:cs typeface="DejaVu Sans" panose="020B0603030804020204" charset="0"/>
              </a:rPr>
              <a:t>Pump</a:t>
            </a:r>
            <a:endParaRPr lang="x-none" altLang="en-US" sz="1400">
              <a:solidFill>
                <a:schemeClr val="bg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17395" y="4793615"/>
            <a:ext cx="3310255" cy="2762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4520565" y="3207385"/>
            <a:ext cx="2332990" cy="318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5" name="Bent-Up Arrow 34"/>
          <p:cNvSpPr/>
          <p:nvPr/>
        </p:nvSpPr>
        <p:spPr>
          <a:xfrm rot="5400000">
            <a:off x="40640" y="4675505"/>
            <a:ext cx="1428115" cy="443865"/>
          </a:xfrm>
          <a:prstGeom prst="bentUp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Bevel 13"/>
          <p:cNvSpPr/>
          <p:nvPr/>
        </p:nvSpPr>
        <p:spPr>
          <a:xfrm>
            <a:off x="82550" y="3116580"/>
            <a:ext cx="1343660" cy="1232535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Diesel Heater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8050" y="974090"/>
            <a:ext cx="165100" cy="765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Flowchart: Extract 41"/>
          <p:cNvSpPr/>
          <p:nvPr/>
        </p:nvSpPr>
        <p:spPr>
          <a:xfrm>
            <a:off x="5476240" y="2733675"/>
            <a:ext cx="410210" cy="382905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5847080" y="2195830"/>
            <a:ext cx="2082165" cy="2495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4" name="Flowchart: Summing Junction 43"/>
          <p:cNvSpPr/>
          <p:nvPr/>
        </p:nvSpPr>
        <p:spPr>
          <a:xfrm>
            <a:off x="3080385" y="4065270"/>
            <a:ext cx="401955" cy="401955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7" name="Flowchart: Extract 36"/>
          <p:cNvSpPr/>
          <p:nvPr/>
        </p:nvSpPr>
        <p:spPr>
          <a:xfrm rot="16200000">
            <a:off x="6435090" y="2145030"/>
            <a:ext cx="410210" cy="382905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5" name="Flowchart: Summing Junction 44"/>
          <p:cNvSpPr/>
          <p:nvPr/>
        </p:nvSpPr>
        <p:spPr>
          <a:xfrm>
            <a:off x="6047105" y="2139950"/>
            <a:ext cx="401955" cy="401955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Flowchart: Manual Operation 2"/>
          <p:cNvSpPr/>
          <p:nvPr/>
        </p:nvSpPr>
        <p:spPr>
          <a:xfrm>
            <a:off x="9940925" y="5956935"/>
            <a:ext cx="927735" cy="471170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Sink</a:t>
            </a:r>
            <a:endParaRPr lang="x-none" altLang="en-US" sz="1200"/>
          </a:p>
        </p:txBody>
      </p:sp>
      <p:sp>
        <p:nvSpPr>
          <p:cNvPr id="15" name="Flowchart: Manual Operation 14"/>
          <p:cNvSpPr/>
          <p:nvPr/>
        </p:nvSpPr>
        <p:spPr>
          <a:xfrm>
            <a:off x="10235565" y="975360"/>
            <a:ext cx="1315720" cy="471170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Shower</a:t>
            </a:r>
            <a:endParaRPr lang="x-none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2818765" y="4467225"/>
            <a:ext cx="11976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/>
              <a:t>On/Off Truma</a:t>
            </a:r>
            <a:endParaRPr lang="x-none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5886450" y="290068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/>
              <a:t>One way</a:t>
            </a:r>
            <a:endParaRPr lang="x-none" altLang="en-US" sz="1200"/>
          </a:p>
        </p:txBody>
      </p:sp>
      <p:sp>
        <p:nvSpPr>
          <p:cNvPr id="23" name="Text Box 22"/>
          <p:cNvSpPr txBox="1"/>
          <p:nvPr/>
        </p:nvSpPr>
        <p:spPr>
          <a:xfrm>
            <a:off x="5693410" y="1739265"/>
            <a:ext cx="1235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/>
              <a:t>On/Off Carver</a:t>
            </a:r>
            <a:endParaRPr lang="x-none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ectangle 40"/>
          <p:cNvSpPr/>
          <p:nvPr/>
        </p:nvSpPr>
        <p:spPr>
          <a:xfrm rot="5400000">
            <a:off x="3372485" y="2639695"/>
            <a:ext cx="76200" cy="1503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3" name="Bent-Up Arrow 32"/>
          <p:cNvSpPr/>
          <p:nvPr/>
        </p:nvSpPr>
        <p:spPr>
          <a:xfrm rot="5400000">
            <a:off x="2896870" y="-281940"/>
            <a:ext cx="5649595" cy="8164195"/>
          </a:xfrm>
          <a:prstGeom prst="bentUpArrow">
            <a:avLst>
              <a:gd name="adj1" fmla="val 2191"/>
              <a:gd name="adj2" fmla="val 3051"/>
              <a:gd name="adj3" fmla="val 51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1232535" y="3683635"/>
            <a:ext cx="4094480" cy="260350"/>
          </a:xfrm>
          <a:prstGeom prst="flowChartMagneticDrum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2140"/>
          </a:xfrm>
        </p:spPr>
        <p:txBody>
          <a:bodyPr/>
          <a:p>
            <a:r>
              <a:rPr lang="x-none" altLang="en-US"/>
              <a:t>Water Heater v2</a:t>
            </a:r>
            <a:endParaRPr lang="x-none" altLang="en-US"/>
          </a:p>
        </p:txBody>
      </p:sp>
      <p:sp>
        <p:nvSpPr>
          <p:cNvPr id="12" name="Flowchart: Direct Access Storage 11"/>
          <p:cNvSpPr/>
          <p:nvPr/>
        </p:nvSpPr>
        <p:spPr>
          <a:xfrm rot="16200000">
            <a:off x="1685290" y="5042535"/>
            <a:ext cx="498475" cy="165735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Can 4"/>
          <p:cNvSpPr/>
          <p:nvPr/>
        </p:nvSpPr>
        <p:spPr>
          <a:xfrm>
            <a:off x="4043680" y="1571625"/>
            <a:ext cx="1094105" cy="1329055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9L</a:t>
            </a:r>
            <a:endParaRPr lang="x-none" altLang="en-US" sz="1400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  <a:p>
            <a:pPr algn="ctr"/>
            <a:r>
              <a:rPr lang="x-none" altLang="en-US" sz="1400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Carver</a:t>
            </a:r>
            <a:endParaRPr lang="x-none" altLang="en-US" sz="1400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Flowchart: Direct Access Storage 12"/>
          <p:cNvSpPr/>
          <p:nvPr/>
        </p:nvSpPr>
        <p:spPr>
          <a:xfrm>
            <a:off x="2078355" y="5610860"/>
            <a:ext cx="567690" cy="165735"/>
          </a:xfrm>
          <a:prstGeom prst="flowChartMagneticDrum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Flowchart: Direct Access Storage 3"/>
          <p:cNvSpPr/>
          <p:nvPr/>
        </p:nvSpPr>
        <p:spPr>
          <a:xfrm>
            <a:off x="920750" y="5264150"/>
            <a:ext cx="1385570" cy="512445"/>
          </a:xfrm>
          <a:prstGeom prst="flowChartMagneticDru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EGR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Flowchart: Direct Access Storage 5"/>
          <p:cNvSpPr/>
          <p:nvPr/>
        </p:nvSpPr>
        <p:spPr>
          <a:xfrm>
            <a:off x="3919855" y="3364865"/>
            <a:ext cx="1556385" cy="983615"/>
          </a:xfrm>
          <a:prstGeom prst="flowChartMagneticDru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  <a:ea typeface="DejaVu Sans" panose="020B0603030804020204" charset="0"/>
                <a:cs typeface="DejaVu Sans" panose="020B0603030804020204" charset="0"/>
              </a:rPr>
              <a:t>5L Truma</a:t>
            </a:r>
            <a:endParaRPr lang="x-none" altLang="en-US" sz="1400">
              <a:solidFill>
                <a:schemeClr val="tx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39570" y="897255"/>
            <a:ext cx="8467090" cy="2355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7929245" y="1739265"/>
            <a:ext cx="1717675" cy="1676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50L Cold Water &amp; Pump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10800000">
            <a:off x="7056755" y="1207770"/>
            <a:ext cx="2884170" cy="23876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" name="Bent-Up Arrow 24"/>
          <p:cNvSpPr/>
          <p:nvPr/>
        </p:nvSpPr>
        <p:spPr>
          <a:xfrm rot="5400000">
            <a:off x="5969635" y="2369185"/>
            <a:ext cx="4921250" cy="2747010"/>
          </a:xfrm>
          <a:prstGeom prst="bentUpArrow">
            <a:avLst>
              <a:gd name="adj1" fmla="val 4171"/>
              <a:gd name="adj2" fmla="val 6632"/>
              <a:gd name="adj3" fmla="val 960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10800000">
            <a:off x="3448050" y="1733550"/>
            <a:ext cx="628650" cy="2458085"/>
          </a:xfrm>
          <a:prstGeom prst="bentUpArrow">
            <a:avLst>
              <a:gd name="adj1" fmla="val 12586"/>
              <a:gd name="adj2" fmla="val 16034"/>
              <a:gd name="adj3" fmla="val 235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6" name="Flowchart: Or 25"/>
          <p:cNvSpPr/>
          <p:nvPr/>
        </p:nvSpPr>
        <p:spPr>
          <a:xfrm>
            <a:off x="5327650" y="4585970"/>
            <a:ext cx="719455" cy="678815"/>
          </a:xfrm>
          <a:prstGeom prst="flowChartOr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bg1"/>
                </a:solidFill>
                <a:ea typeface="DejaVu Sans" panose="020B0603030804020204" charset="0"/>
                <a:cs typeface="DejaVu Sans" panose="020B0603030804020204" charset="0"/>
              </a:rPr>
              <a:t>Pump</a:t>
            </a:r>
            <a:endParaRPr lang="x-none" altLang="en-US" sz="1400">
              <a:solidFill>
                <a:schemeClr val="bg1"/>
              </a:solidFill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017395" y="4793615"/>
            <a:ext cx="3310255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4520565" y="3207385"/>
            <a:ext cx="2332990" cy="3187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5" name="Bent-Up Arrow 34"/>
          <p:cNvSpPr/>
          <p:nvPr/>
        </p:nvSpPr>
        <p:spPr>
          <a:xfrm rot="5400000">
            <a:off x="40640" y="4675505"/>
            <a:ext cx="1428115" cy="443865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Bevel 13"/>
          <p:cNvSpPr/>
          <p:nvPr/>
        </p:nvSpPr>
        <p:spPr>
          <a:xfrm>
            <a:off x="82550" y="3116580"/>
            <a:ext cx="1343660" cy="1232535"/>
          </a:xfrm>
          <a:prstGeom prst="beve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ea typeface="DejaVu Sans" panose="020B0603030804020204" charset="0"/>
                <a:cs typeface="DejaVu Sans" panose="020B0603030804020204" charset="0"/>
              </a:rPr>
              <a:t>Diesel Heater</a:t>
            </a:r>
            <a:endParaRPr lang="x-none" alt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2" name="Flowchart: Extract 41"/>
          <p:cNvSpPr/>
          <p:nvPr/>
        </p:nvSpPr>
        <p:spPr>
          <a:xfrm>
            <a:off x="5476240" y="2733675"/>
            <a:ext cx="410210" cy="382905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3" name="Left Arrow 42"/>
          <p:cNvSpPr/>
          <p:nvPr/>
        </p:nvSpPr>
        <p:spPr>
          <a:xfrm>
            <a:off x="5847080" y="2195830"/>
            <a:ext cx="2082165" cy="24955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7" name="Flowchart: Extract 36"/>
          <p:cNvSpPr/>
          <p:nvPr/>
        </p:nvSpPr>
        <p:spPr>
          <a:xfrm rot="16200000">
            <a:off x="6435090" y="2145030"/>
            <a:ext cx="410210" cy="382905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Flowchart: Manual Operation 2"/>
          <p:cNvSpPr/>
          <p:nvPr/>
        </p:nvSpPr>
        <p:spPr>
          <a:xfrm>
            <a:off x="9940925" y="5956935"/>
            <a:ext cx="927735" cy="471170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Sink</a:t>
            </a:r>
            <a:endParaRPr lang="x-none" altLang="en-US" sz="1200"/>
          </a:p>
        </p:txBody>
      </p:sp>
      <p:sp>
        <p:nvSpPr>
          <p:cNvPr id="15" name="Flowchart: Manual Operation 14"/>
          <p:cNvSpPr/>
          <p:nvPr/>
        </p:nvSpPr>
        <p:spPr>
          <a:xfrm>
            <a:off x="10235565" y="975360"/>
            <a:ext cx="1315720" cy="471170"/>
          </a:xfrm>
          <a:prstGeom prst="flowChartManualOpe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/>
              <a:t>Shower</a:t>
            </a:r>
            <a:endParaRPr lang="x-none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5886450" y="2900680"/>
            <a:ext cx="849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200"/>
              <a:t>One way</a:t>
            </a:r>
            <a:endParaRPr lang="x-none" altLang="en-US" sz="1200"/>
          </a:p>
        </p:txBody>
      </p:sp>
      <p:sp>
        <p:nvSpPr>
          <p:cNvPr id="16" name="Right Arrow 15"/>
          <p:cNvSpPr/>
          <p:nvPr/>
        </p:nvSpPr>
        <p:spPr>
          <a:xfrm rot="5400000">
            <a:off x="1492885" y="4373245"/>
            <a:ext cx="2332990" cy="3187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3691255" y="1530985"/>
            <a:ext cx="151130" cy="56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5283835" y="2054225"/>
            <a:ext cx="97790" cy="389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2152650" y="2963545"/>
            <a:ext cx="76200" cy="8686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3716655" y="3982720"/>
            <a:ext cx="151130" cy="568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8" name="Flowchart: Summing Junction 37"/>
          <p:cNvSpPr/>
          <p:nvPr/>
        </p:nvSpPr>
        <p:spPr>
          <a:xfrm>
            <a:off x="2017395" y="3298190"/>
            <a:ext cx="262255" cy="262255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0800000">
            <a:off x="3503295" y="975360"/>
            <a:ext cx="123825" cy="758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9" name="Flowchart: Summing Junction 38"/>
          <p:cNvSpPr/>
          <p:nvPr/>
        </p:nvSpPr>
        <p:spPr>
          <a:xfrm>
            <a:off x="3448050" y="1282065"/>
            <a:ext cx="262255" cy="262255"/>
          </a:xfrm>
          <a:prstGeom prst="flowChartSummingJunct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Presentation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Black</vt:lpstr>
      <vt:lpstr>微软雅黑</vt:lpstr>
      <vt:lpstr>Droid Sans Fallback</vt:lpstr>
      <vt:lpstr>Arial Unicode MS</vt:lpstr>
      <vt:lpstr>SimSun</vt:lpstr>
      <vt:lpstr>Calibri</vt:lpstr>
      <vt:lpstr>MT Extra</vt:lpstr>
      <vt:lpstr>Office Theme</vt:lpstr>
      <vt:lpstr>Caravan Customisation</vt:lpstr>
      <vt:lpstr>Water Heater</vt:lpstr>
      <vt:lpstr>Water Heater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dcristian</dc:creator>
  <cp:lastModifiedBy>dcristian</cp:lastModifiedBy>
  <cp:revision>22</cp:revision>
  <dcterms:created xsi:type="dcterms:W3CDTF">2020-06-21T04:28:50Z</dcterms:created>
  <dcterms:modified xsi:type="dcterms:W3CDTF">2020-06-21T04:28:50Z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