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55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24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44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00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2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38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37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10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47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3DF2-6A79-4C52-BDE1-F6C9461A4CE0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8CF4-C219-43FD-A64E-EF929AB57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1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577" y="518746"/>
            <a:ext cx="5301761" cy="611065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Century Gothic" panose="020B0502020202020204" pitchFamily="34" charset="0"/>
              </a:rPr>
              <a:t>BEFORE GOING TO THE FIELD</a:t>
            </a:r>
          </a:p>
          <a:p>
            <a:pPr marL="0" indent="0">
              <a:buNone/>
            </a:pPr>
            <a:endParaRPr lang="en-C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1800" dirty="0" smtClean="0">
                <a:latin typeface="Century Gothic" panose="020B0502020202020204" pitchFamily="34" charset="0"/>
              </a:rPr>
              <a:t>Check the </a:t>
            </a:r>
            <a:r>
              <a:rPr lang="en-CA" sz="18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battery level </a:t>
            </a:r>
            <a:r>
              <a:rPr lang="en-CA" sz="1800" dirty="0" smtClean="0">
                <a:latin typeface="Century Gothic" panose="020B0502020202020204" pitchFamily="34" charset="0"/>
              </a:rPr>
              <a:t>of your Tablet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 smtClean="0">
                <a:latin typeface="Century Gothic" panose="020B0502020202020204" pitchFamily="34" charset="0"/>
              </a:rPr>
              <a:t>Make sure you can </a:t>
            </a:r>
            <a:r>
              <a:rPr lang="en-CA" sz="1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log in to Terraflex app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 smtClean="0">
                <a:latin typeface="Century Gothic" panose="020B0502020202020204" pitchFamily="34" charset="0"/>
              </a:rPr>
              <a:t>Make sure you can </a:t>
            </a:r>
            <a:r>
              <a:rPr lang="en-CA" sz="1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open RAP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 smtClean="0">
                <a:latin typeface="Century Gothic" panose="020B0502020202020204" pitchFamily="34" charset="0"/>
              </a:rPr>
              <a:t>Prepare a </a:t>
            </a:r>
            <a:r>
              <a:rPr lang="en-CA" sz="1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map + GPS or a </a:t>
            </a:r>
            <a:r>
              <a:rPr lang="en-CA" sz="1800" b="1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geoPDF</a:t>
            </a:r>
            <a:r>
              <a:rPr lang="en-CA" sz="1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 map </a:t>
            </a:r>
            <a:r>
              <a:rPr lang="en-CA" sz="1800" dirty="0" smtClean="0">
                <a:latin typeface="Century Gothic" panose="020B0502020202020204" pitchFamily="34" charset="0"/>
              </a:rPr>
              <a:t>pin-pointing where each of the clusters are.</a:t>
            </a:r>
            <a:endParaRPr lang="en-CA" sz="1800" dirty="0">
              <a:latin typeface="Century Gothic" panose="020B0502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1669" y="518746"/>
            <a:ext cx="5556738" cy="6110652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Century Gothic" panose="020B0502020202020204" pitchFamily="34" charset="0"/>
              </a:rPr>
              <a:t>WHEN YOU ARE IN THE FIELD</a:t>
            </a:r>
          </a:p>
          <a:p>
            <a:pPr marL="0" indent="0">
              <a:buNone/>
            </a:pPr>
            <a:endParaRPr lang="en-CA" sz="12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1800" dirty="0" smtClean="0">
                <a:latin typeface="Century Gothic" panose="020B0502020202020204" pitchFamily="34" charset="0"/>
              </a:rPr>
              <a:t>Make sure the </a:t>
            </a:r>
            <a:r>
              <a:rPr lang="en-CA" sz="1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GPS</a:t>
            </a:r>
            <a:r>
              <a:rPr lang="en-CA" sz="1800" dirty="0" smtClean="0">
                <a:latin typeface="Century Gothic" panose="020B0502020202020204" pitchFamily="34" charset="0"/>
              </a:rPr>
              <a:t> is on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 smtClean="0">
                <a:latin typeface="Century Gothic" panose="020B0502020202020204" pitchFamily="34" charset="0"/>
              </a:rPr>
              <a:t>At the project location, open Terraflex – RAP project. Fill out the </a:t>
            </a:r>
            <a:r>
              <a:rPr lang="en-CA" sz="1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Project Survey form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 smtClean="0">
                <a:latin typeface="Century Gothic" panose="020B0502020202020204" pitchFamily="34" charset="0"/>
              </a:rPr>
              <a:t>Go to the cluster you need to survey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 smtClean="0">
                <a:latin typeface="Century Gothic" panose="020B0502020202020204" pitchFamily="34" charset="0"/>
              </a:rPr>
              <a:t>When you are at the plot 1 of the cluster, open Terraflex and fill out the </a:t>
            </a:r>
            <a:r>
              <a:rPr lang="en-CA" sz="1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Cluster Survey form</a:t>
            </a:r>
            <a:r>
              <a:rPr lang="en-CA" sz="18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. </a:t>
            </a:r>
            <a:r>
              <a:rPr lang="en-CA" sz="1800" dirty="0">
                <a:latin typeface="Century Gothic" panose="020B0502020202020204" pitchFamily="34" charset="0"/>
              </a:rPr>
              <a:t>Use this form to </a:t>
            </a:r>
            <a:r>
              <a:rPr lang="en-CA" sz="1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survey plot 1 to 8</a:t>
            </a:r>
            <a:r>
              <a:rPr lang="en-CA" sz="1800" dirty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Repeat 3 and 4</a:t>
            </a:r>
            <a:endParaRPr lang="en-CA" sz="18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917224" y="219805"/>
            <a:ext cx="8792" cy="640959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77" y="3420641"/>
            <a:ext cx="3200400" cy="3090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977" y="3920349"/>
            <a:ext cx="4141177" cy="27090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704132">
            <a:off x="2242527" y="4813603"/>
            <a:ext cx="304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can get to this screen before you head out !!!</a:t>
            </a:r>
            <a:endParaRPr lang="en-C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81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92" y="550878"/>
            <a:ext cx="5280212" cy="5542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" y="542575"/>
            <a:ext cx="2743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If your screen doesn’t look like this, you are probably in the wrong project. Tap “Projects” to switch to the RAP project.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09702" y="1404851"/>
            <a:ext cx="365760" cy="14131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64137" y="1152343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Make sure your GPS signal is on!!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622771" y="731520"/>
            <a:ext cx="1274618" cy="6203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97389" y="3322053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Tap Project Survey to open project survey form</a:t>
            </a:r>
            <a:endParaRPr lang="en-CA" b="1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771210" y="3645219"/>
            <a:ext cx="1126179" cy="150867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383" y="3968384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Tap Cluster Survey to open cluster survey form</a:t>
            </a:r>
            <a:endParaRPr lang="en-CA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75549" y="4399555"/>
            <a:ext cx="1946575" cy="60470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383" y="2767337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Tap Forms to view or edit previously collected forms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75548" y="3434850"/>
            <a:ext cx="1946576" cy="11798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0791" y="4701908"/>
            <a:ext cx="2743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Terraflex’s</a:t>
            </a:r>
            <a:r>
              <a:rPr lang="en-CA" dirty="0"/>
              <a:t> </a:t>
            </a:r>
            <a:r>
              <a:rPr lang="en-CA" dirty="0" smtClean="0"/>
              <a:t>Map is useless without wifi connection. One thing you could do is to look at your position relative to your previous survey points.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771210" y="4614715"/>
            <a:ext cx="1250872" cy="53917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942" y="386862"/>
            <a:ext cx="4413473" cy="70338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Century Gothic" panose="020B0502020202020204" pitchFamily="34" charset="0"/>
              </a:rPr>
              <a:t>PROJECT SURVEY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174" y="1318846"/>
            <a:ext cx="5093010" cy="4730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712" y="1996709"/>
            <a:ext cx="29014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Project ID</a:t>
            </a:r>
          </a:p>
          <a:p>
            <a:r>
              <a:rPr lang="en-CA" dirty="0" smtClean="0"/>
              <a:t>MUST match the Project ID of the project</a:t>
            </a:r>
          </a:p>
          <a:p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230173" y="881381"/>
            <a:ext cx="4973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Asterisk </a:t>
            </a:r>
            <a:r>
              <a:rPr lang="en-CA" sz="2400" b="1" dirty="0" smtClean="0"/>
              <a:t>* </a:t>
            </a:r>
            <a:r>
              <a:rPr lang="en-CA" dirty="0" smtClean="0"/>
              <a:t>indicates mandatory field </a:t>
            </a:r>
          </a:p>
          <a:p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8549054" y="2502308"/>
            <a:ext cx="302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Date</a:t>
            </a:r>
          </a:p>
          <a:p>
            <a:r>
              <a:rPr lang="en-CA" dirty="0" smtClean="0"/>
              <a:t>Auto-filled with today’s date</a:t>
            </a:r>
          </a:p>
          <a:p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28712" y="3456415"/>
            <a:ext cx="2739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District Name</a:t>
            </a:r>
          </a:p>
          <a:p>
            <a:r>
              <a:rPr lang="en-CA" dirty="0" smtClean="0"/>
              <a:t>Name of your district</a:t>
            </a:r>
          </a:p>
          <a:p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8549054" y="3529685"/>
            <a:ext cx="30216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Forest Management Unit</a:t>
            </a:r>
          </a:p>
          <a:p>
            <a:r>
              <a:rPr lang="en-CA" dirty="0" smtClean="0"/>
              <a:t>Name of the forest management unit</a:t>
            </a:r>
          </a:p>
          <a:p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28712" y="4422237"/>
            <a:ext cx="27398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Surveyors</a:t>
            </a:r>
          </a:p>
          <a:p>
            <a:r>
              <a:rPr lang="en-CA" dirty="0" smtClean="0"/>
              <a:t>Names of the field crew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8549054" y="4760791"/>
            <a:ext cx="2739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Comments</a:t>
            </a:r>
          </a:p>
          <a:p>
            <a:r>
              <a:rPr lang="en-CA" dirty="0" smtClean="0"/>
              <a:t>Comments on the project location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28712" y="5467207"/>
            <a:ext cx="2739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Photos</a:t>
            </a:r>
          </a:p>
          <a:p>
            <a:r>
              <a:rPr lang="en-CA" dirty="0" smtClean="0"/>
              <a:t>Photos of the project location.</a:t>
            </a:r>
            <a:endParaRPr lang="en-CA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08031" y="2681654"/>
            <a:ext cx="703384" cy="6154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71700" y="3683976"/>
            <a:ext cx="1239715" cy="1208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03584" y="4685528"/>
            <a:ext cx="1107831" cy="6005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58304" y="5714898"/>
            <a:ext cx="1853111" cy="13198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587762" y="2746123"/>
            <a:ext cx="897080" cy="48169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955473" y="4989391"/>
            <a:ext cx="593581" cy="3651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587762" y="3827768"/>
            <a:ext cx="975163" cy="31747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62925" y="1362524"/>
            <a:ext cx="32738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GPS point</a:t>
            </a:r>
          </a:p>
          <a:p>
            <a:r>
              <a:rPr lang="en-CA" dirty="0" smtClean="0"/>
              <a:t>Make sure it says “COLLECTED”</a:t>
            </a:r>
          </a:p>
          <a:p>
            <a:r>
              <a:rPr lang="en-CA" dirty="0" smtClean="0"/>
              <a:t>If not, turn on your GPS </a:t>
            </a:r>
          </a:p>
          <a:p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112381" y="1792016"/>
            <a:ext cx="1372461" cy="3588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clrChange>
              <a:clrFrom>
                <a:srgbClr val="F9FAF8"/>
              </a:clrFrom>
              <a:clrTo>
                <a:srgbClr val="F9FA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83513" y="1940286"/>
            <a:ext cx="362001" cy="3334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64992" y="542575"/>
            <a:ext cx="237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Project survey form should be filled out only </a:t>
            </a:r>
            <a:r>
              <a:rPr lang="en-CA" b="1" dirty="0" smtClean="0"/>
              <a:t>once per project </a:t>
            </a:r>
            <a:r>
              <a:rPr lang="en-CA" dirty="0" smtClean="0"/>
              <a:t>(not per trip)</a:t>
            </a:r>
            <a:endParaRPr lang="en-CA" dirty="0"/>
          </a:p>
        </p:txBody>
      </p:sp>
      <p:sp>
        <p:nvSpPr>
          <p:cNvPr id="47" name="Rectangle 46"/>
          <p:cNvSpPr/>
          <p:nvPr/>
        </p:nvSpPr>
        <p:spPr>
          <a:xfrm>
            <a:off x="9290339" y="558215"/>
            <a:ext cx="2280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When you are done, tap on the checkmark</a:t>
            </a:r>
            <a:endParaRPr lang="en-CA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8075343" y="854628"/>
            <a:ext cx="1214997" cy="608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358799" y="290464"/>
            <a:ext cx="5468550" cy="703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>
                <a:latin typeface="Century Gothic" panose="020B0502020202020204" pitchFamily="34" charset="0"/>
              </a:rPr>
              <a:t>CLUSTER SURVEY FORM </a:t>
            </a:r>
            <a:r>
              <a:rPr lang="en-CA" sz="2000" dirty="0" smtClean="0">
                <a:latin typeface="Century Gothic" panose="020B0502020202020204" pitchFamily="34" charset="0"/>
              </a:rPr>
              <a:t>(1 of 2)</a:t>
            </a:r>
            <a:endParaRPr lang="en-CA" sz="20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80" y="1141288"/>
            <a:ext cx="4771396" cy="4244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80" y="5533718"/>
            <a:ext cx="4771396" cy="1126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995" y="474693"/>
            <a:ext cx="2980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Consists of multiple pages.</a:t>
            </a:r>
          </a:p>
          <a:p>
            <a:r>
              <a:rPr lang="en-CA" sz="1400" dirty="0" smtClean="0"/>
              <a:t>Scroll left and right to move through pages. Currently we are on Plot #1</a:t>
            </a:r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27586" y="1692288"/>
            <a:ext cx="29014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Cluster Number</a:t>
            </a:r>
          </a:p>
          <a:p>
            <a:r>
              <a:rPr lang="en-CA" dirty="0" smtClean="0"/>
              <a:t>MUST match the Cluster ID on your map.</a:t>
            </a:r>
          </a:p>
          <a:p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4938" y="1891369"/>
            <a:ext cx="1365004" cy="3946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87440" y="1141288"/>
            <a:ext cx="420570" cy="932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0980" y="810966"/>
            <a:ext cx="488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Asterisk </a:t>
            </a:r>
            <a:r>
              <a:rPr lang="en-CA" b="1" dirty="0" smtClean="0"/>
              <a:t>* </a:t>
            </a:r>
            <a:r>
              <a:rPr lang="en-CA" sz="1400" dirty="0" smtClean="0"/>
              <a:t>indicates mandatory field </a:t>
            </a:r>
          </a:p>
          <a:p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520300" y="805015"/>
            <a:ext cx="32738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GPS point</a:t>
            </a:r>
          </a:p>
          <a:p>
            <a:r>
              <a:rPr lang="en-CA" dirty="0" smtClean="0"/>
              <a:t>Make sure it says “COLLECTED”</a:t>
            </a:r>
          </a:p>
          <a:p>
            <a:r>
              <a:rPr lang="en-CA" dirty="0" smtClean="0"/>
              <a:t>If not, turn on your GPS </a:t>
            </a:r>
          </a:p>
          <a:p>
            <a:endParaRPr lang="en-CA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85538" y="1234507"/>
            <a:ext cx="1056680" cy="5327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42218" y="2190795"/>
            <a:ext cx="32738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Unoccupied</a:t>
            </a:r>
          </a:p>
          <a:p>
            <a:r>
              <a:rPr lang="en-CA" sz="1600" dirty="0" smtClean="0"/>
              <a:t>“No” if this plot has at least one regeneration tree. In this case you must record at least one tree and its height.</a:t>
            </a:r>
          </a:p>
          <a:p>
            <a:r>
              <a:rPr lang="en-CA" sz="1600" dirty="0" smtClean="0"/>
              <a:t>“Yes” if this plot has no regeneration tree. In this case you must specify why it’s unoccupied in the following field.</a:t>
            </a:r>
          </a:p>
          <a:p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27586" y="2799309"/>
            <a:ext cx="30804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/>
              <a:t>TreeX</a:t>
            </a:r>
            <a:r>
              <a:rPr lang="en-CA" b="1" dirty="0" smtClean="0"/>
              <a:t> – Species Name/Height</a:t>
            </a:r>
          </a:p>
          <a:p>
            <a:r>
              <a:rPr lang="en-CA" sz="1600" dirty="0" smtClean="0"/>
              <a:t>Record the species name and the height on up to 3 trees (up to 6 trees on a poplar stand).  For multiple trees of the same species, write them separately in tree1, tree2 etc.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Note that only the two tallest trees will be counted for the SPCOMP, but all trees will be counted for effective density.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Don’t survey trees that don’t meet the minimum height requirement.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/>
              <a:t>If you made a mistake and need to delete a tree species, choose “Other” and leave the field empty.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80695" y="3067605"/>
            <a:ext cx="407157" cy="94168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76396" y="3040607"/>
            <a:ext cx="438189" cy="142588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773957" y="2454958"/>
            <a:ext cx="668261" cy="34435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41751" y="2458268"/>
            <a:ext cx="600467" cy="7456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42217" y="5101836"/>
            <a:ext cx="33519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Comments and Photos</a:t>
            </a:r>
          </a:p>
          <a:p>
            <a:r>
              <a:rPr lang="en-CA" sz="1600" dirty="0" smtClean="0"/>
              <a:t>An optional field to make note/photo of anything unusual.</a:t>
            </a:r>
            <a:endParaRPr lang="en-CA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794348" y="5384632"/>
            <a:ext cx="725952" cy="6068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841752" y="5381726"/>
            <a:ext cx="678548" cy="9235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ne Finger Swipe Left Icons - Download Free Vector Icons | Nou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71" y="4764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939615" y="4360619"/>
            <a:ext cx="3446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Ink Free" panose="03080402000500000000" pitchFamily="66" charset="0"/>
              </a:rPr>
              <a:t>When you are done, </a:t>
            </a:r>
          </a:p>
          <a:p>
            <a:r>
              <a:rPr lang="en-CA" sz="2000" b="1" dirty="0" smtClean="0">
                <a:solidFill>
                  <a:srgbClr val="7030A0"/>
                </a:solidFill>
                <a:latin typeface="Ink Free" panose="03080402000500000000" pitchFamily="66" charset="0"/>
              </a:rPr>
              <a:t>swipe left </a:t>
            </a:r>
            <a:r>
              <a:rPr lang="en-CA" b="1" dirty="0" smtClean="0">
                <a:latin typeface="Ink Free" panose="03080402000500000000" pitchFamily="66" charset="0"/>
              </a:rPr>
              <a:t>to go to the next plot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642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31" y="1694727"/>
            <a:ext cx="5892644" cy="3475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470" y="1606804"/>
            <a:ext cx="49247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Any residual (</a:t>
            </a:r>
            <a:r>
              <a:rPr lang="en-CA" sz="2000" b="1" dirty="0" err="1" smtClean="0"/>
              <a:t>overstory</a:t>
            </a:r>
            <a:r>
              <a:rPr lang="en-CA" sz="2000" b="1" dirty="0" smtClean="0"/>
              <a:t>) trees nearby?</a:t>
            </a:r>
          </a:p>
          <a:p>
            <a:r>
              <a:rPr lang="en-CA" dirty="0" smtClean="0"/>
              <a:t>Right after you finish plot 4, do a prism sweep to see if there are any residual (&gt;= 10cm DBH) trees nearby. </a:t>
            </a:r>
            <a:endParaRPr lang="en-CA" dirty="0"/>
          </a:p>
          <a:p>
            <a:r>
              <a:rPr lang="en-CA" dirty="0" smtClean="0"/>
              <a:t>If “Yes”, fill out at least one residual tree.</a:t>
            </a:r>
          </a:p>
          <a:p>
            <a:r>
              <a:rPr lang="en-CA" dirty="0" smtClean="0"/>
              <a:t>If “No”, move on to next plot.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59469" y="3825396"/>
            <a:ext cx="51445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err="1" smtClean="0"/>
              <a:t>SpeciesX</a:t>
            </a:r>
            <a:r>
              <a:rPr lang="en-CA" sz="2000" b="1" dirty="0" smtClean="0"/>
              <a:t> – Species Name and Number of Trees</a:t>
            </a:r>
          </a:p>
          <a:p>
            <a:r>
              <a:rPr lang="en-CA" dirty="0" smtClean="0"/>
              <a:t>On your prism sweep, if you found 3 </a:t>
            </a:r>
            <a:r>
              <a:rPr lang="en-CA" dirty="0" err="1" smtClean="0"/>
              <a:t>Bw</a:t>
            </a:r>
            <a:r>
              <a:rPr lang="en-CA" dirty="0" smtClean="0"/>
              <a:t> and 2 Bf, then fill out as follows:</a:t>
            </a:r>
          </a:p>
          <a:p>
            <a:r>
              <a:rPr lang="en-CA" dirty="0" smtClean="0"/>
              <a:t>Species1- Species Name: BW</a:t>
            </a:r>
          </a:p>
          <a:p>
            <a:r>
              <a:rPr lang="en-CA" dirty="0" smtClean="0"/>
              <a:t>Species1- Number of Trees: 3</a:t>
            </a:r>
          </a:p>
          <a:p>
            <a:r>
              <a:rPr lang="en-CA" dirty="0" smtClean="0"/>
              <a:t>Species2- Species Name: BF</a:t>
            </a:r>
          </a:p>
          <a:p>
            <a:r>
              <a:rPr lang="en-CA" dirty="0" smtClean="0"/>
              <a:t>Species2- Number of Trees: 2</a:t>
            </a:r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950701" y="1870238"/>
            <a:ext cx="31621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Ink Free" panose="03080402000500000000" pitchFamily="66" charset="0"/>
              </a:rPr>
              <a:t>When you are done, </a:t>
            </a:r>
          </a:p>
          <a:p>
            <a:r>
              <a:rPr lang="en-CA" sz="2000" b="1" dirty="0" smtClean="0">
                <a:solidFill>
                  <a:srgbClr val="7030A0"/>
                </a:solidFill>
                <a:latin typeface="Ink Free" panose="03080402000500000000" pitchFamily="66" charset="0"/>
              </a:rPr>
              <a:t>Tap here </a:t>
            </a:r>
            <a:r>
              <a:rPr lang="en-CA" b="1" dirty="0" smtClean="0">
                <a:latin typeface="Ink Free" panose="03080402000500000000" pitchFamily="66" charset="0"/>
              </a:rPr>
              <a:t>to go to the next plot </a:t>
            </a:r>
            <a:r>
              <a:rPr lang="en-CA" sz="1600" b="1" dirty="0" smtClean="0">
                <a:latin typeface="Ink Free" panose="03080402000500000000" pitchFamily="66" charset="0"/>
              </a:rPr>
              <a:t>(or swipe works just as well)</a:t>
            </a:r>
            <a:endParaRPr lang="en-CA" b="1" dirty="0" smtClean="0">
              <a:latin typeface="Ink Free" panose="03080402000500000000" pitchFamily="66" charset="0"/>
            </a:endParaRPr>
          </a:p>
          <a:p>
            <a:endParaRPr lang="en-CA" dirty="0"/>
          </a:p>
        </p:txBody>
      </p:sp>
      <p:pic>
        <p:nvPicPr>
          <p:cNvPr id="2052" name="Picture 4" descr="One Finger Tap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383" y="1870238"/>
            <a:ext cx="767617" cy="76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358799" y="290464"/>
            <a:ext cx="5468550" cy="703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>
                <a:latin typeface="Century Gothic" panose="020B0502020202020204" pitchFamily="34" charset="0"/>
              </a:rPr>
              <a:t>CLUSTER SURVEY FORM </a:t>
            </a:r>
            <a:r>
              <a:rPr lang="en-CA" sz="2000" dirty="0" smtClean="0">
                <a:latin typeface="Century Gothic" panose="020B0502020202020204" pitchFamily="34" charset="0"/>
              </a:rPr>
              <a:t>(2 of 2)</a:t>
            </a:r>
            <a:endParaRPr lang="en-CA" sz="2000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51131" y="1870238"/>
            <a:ext cx="1207363" cy="3946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410201" y="3367454"/>
            <a:ext cx="524738" cy="68620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10201" y="3937596"/>
            <a:ext cx="524738" cy="1160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5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569677" y="404447"/>
            <a:ext cx="5178669" cy="703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>
                <a:latin typeface="Century Gothic" panose="020B0502020202020204" pitchFamily="34" charset="0"/>
              </a:rPr>
              <a:t>HOW TO GO BACK AND EDIT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0" y="1556238"/>
            <a:ext cx="4176679" cy="4151134"/>
          </a:xfrm>
          <a:prstGeom prst="rect">
            <a:avLst/>
          </a:prstGeom>
        </p:spPr>
      </p:pic>
      <p:pic>
        <p:nvPicPr>
          <p:cNvPr id="9" name="Picture 4" descr="One Finger Tap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06" y="4683776"/>
            <a:ext cx="1251032" cy="125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572" y="1773641"/>
            <a:ext cx="6655689" cy="3716328"/>
          </a:xfrm>
          <a:prstGeom prst="rect">
            <a:avLst/>
          </a:prstGeom>
        </p:spPr>
      </p:pic>
      <p:pic>
        <p:nvPicPr>
          <p:cNvPr id="11" name="Picture 4" descr="One Finger Tap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17" y="3772699"/>
            <a:ext cx="1006797" cy="100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One Finger Tap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80" y="2535416"/>
            <a:ext cx="815417" cy="8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52954" y="5226922"/>
            <a:ext cx="74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1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8439767" y="4194721"/>
            <a:ext cx="79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2</a:t>
            </a:r>
            <a:endParaRPr lang="en-CA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46833" y="2889168"/>
            <a:ext cx="79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95832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217984" y="404447"/>
            <a:ext cx="5758961" cy="703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>
                <a:latin typeface="Century Gothic" panose="020B0502020202020204" pitchFamily="34" charset="0"/>
              </a:rPr>
              <a:t>WHAT TO DO AFTER THE SURVEY</a:t>
            </a:r>
            <a:endParaRPr lang="en-CA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6478" y="1692287"/>
            <a:ext cx="51230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CA" sz="2000" b="1" dirty="0" smtClean="0"/>
              <a:t>Go to a wifi zone and connect</a:t>
            </a:r>
            <a:br>
              <a:rPr lang="en-CA" sz="2000" b="1" dirty="0" smtClean="0"/>
            </a:br>
            <a:r>
              <a:rPr lang="en-CA" sz="2000" dirty="0" smtClean="0"/>
              <a:t>Try Googling anything to make sure you have the internet connection</a:t>
            </a:r>
          </a:p>
          <a:p>
            <a:pPr marL="457200" indent="-457200">
              <a:buAutoNum type="arabicPeriod"/>
            </a:pPr>
            <a:endParaRPr lang="en-CA" sz="2000" b="1" dirty="0" smtClean="0"/>
          </a:p>
          <a:p>
            <a:pPr marL="457200" indent="-457200">
              <a:buAutoNum type="arabicPeriod"/>
            </a:pPr>
            <a:r>
              <a:rPr lang="en-CA" sz="2000" b="1" dirty="0" smtClean="0"/>
              <a:t>Open Terraflex app and tap the menu icon on the top left</a:t>
            </a:r>
            <a:br>
              <a:rPr lang="en-CA" sz="2000" b="1" dirty="0" smtClean="0"/>
            </a:br>
            <a:endParaRPr lang="en-CA" sz="2000" b="1" dirty="0" smtClean="0"/>
          </a:p>
          <a:p>
            <a:pPr marL="457200" indent="-457200">
              <a:buAutoNum type="arabicPeriod"/>
            </a:pPr>
            <a:r>
              <a:rPr lang="en-CA" sz="2000" b="1" dirty="0" smtClean="0"/>
              <a:t>Tap on Sync</a:t>
            </a:r>
            <a:br>
              <a:rPr lang="en-CA" sz="2000" b="1" dirty="0" smtClean="0"/>
            </a:br>
            <a:endParaRPr lang="en-CA" sz="2000" b="1" dirty="0" smtClean="0"/>
          </a:p>
          <a:p>
            <a:pPr marL="457200" indent="-457200">
              <a:buAutoNum type="arabicPeriod"/>
            </a:pPr>
            <a:r>
              <a:rPr lang="en-CA" sz="2000" b="1" dirty="0" smtClean="0"/>
              <a:t>It worked if you see a green “Complete” stripe near the top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635" y="1412041"/>
            <a:ext cx="4928619" cy="2324689"/>
          </a:xfrm>
          <a:prstGeom prst="rect">
            <a:avLst/>
          </a:prstGeom>
        </p:spPr>
      </p:pic>
      <p:pic>
        <p:nvPicPr>
          <p:cNvPr id="5" name="Picture 4" descr="One Finger Tap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50">
            <a:off x="6104926" y="1567428"/>
            <a:ext cx="815417" cy="8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28" y="3833445"/>
            <a:ext cx="876422" cy="381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13980"/>
          <a:stretch/>
        </p:blipFill>
        <p:spPr>
          <a:xfrm>
            <a:off x="6512634" y="3920260"/>
            <a:ext cx="4928620" cy="2487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9310" y="5620715"/>
            <a:ext cx="417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Now your survey data is safely backed up on the Terraflex server!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074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724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Kim</dc:creator>
  <cp:lastModifiedBy>Daniel Kim</cp:lastModifiedBy>
  <cp:revision>28</cp:revision>
  <dcterms:created xsi:type="dcterms:W3CDTF">2020-08-06T18:03:21Z</dcterms:created>
  <dcterms:modified xsi:type="dcterms:W3CDTF">2020-08-07T14:41:40Z</dcterms:modified>
</cp:coreProperties>
</file>