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A3D9-E2DE-4082-9387-D4779DE6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BF54-39ED-48A6-B853-1909C2CF7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B0E3-1CC5-43E2-9ECA-4E6D762A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04C9-CB00-4F02-927F-6F3C59D5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AA0FA-10B8-4F06-98AF-BC2F24E5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F009-1EEA-4CAA-ADFE-57E779BA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C94A3-A0C1-47A3-BE54-1145ABD8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46C3-22B3-4C78-8F8E-2C37715C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1293-4CC5-4A6A-862A-D5909F75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0589-708A-4D91-A51C-DA80BA78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10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85B1-9FEE-42F9-B934-7ABF90A07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70C33-BF83-48B8-A115-B05D11F3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1E81-C8E6-4C96-8C45-2A0663F9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A8FC-148F-4751-B7F3-8F5B9A7C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3310-E432-4493-A8B0-ABF4DD95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7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3D1-07D0-490E-99EE-AB020B71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D1B0-7905-4F44-977D-D033EF7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6699-658B-4C16-A710-8B972788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C6E4-0026-4861-989C-60E9EE6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4F58-66E6-4D0C-800E-CE031548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0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4C2D-27B8-4FC2-BB04-3A173AE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3DC2D-F77F-4E12-B21D-F752C50B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CC2D-1675-4AE5-8DE4-8780ECEA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689B-1C6F-465B-B9C2-B13EA666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19D0-314A-4ACF-AF9A-D7B20245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40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EFF0-3B8C-497D-AD47-EBF56277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E81B-0B0A-48FD-867A-88B5CD4FC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688A-7CB5-4D79-8F3D-683D883E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F3A7-8735-4AD0-8096-83018C6E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41B3-DADC-44B6-98EA-69D40415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46CC-C1B6-4092-8CD1-72ACA7FF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54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DACE-2B61-45D0-963A-A7C6F207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86D8-4F03-4F8A-A6C5-1457A075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41A4C-C596-4F12-987E-C827CC33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17D83-D92F-4F5D-995E-7E78A30E8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B13D0-1081-4169-946E-3DC369ACC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3E416-C3FE-4A2A-BE67-B8EC3461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1BCA8-7793-4A5C-ADF0-FA10EBC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EADD3-A4E4-4D40-A119-812C14A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38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7B8-B4EB-46C2-B9BD-13F0D1FC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5055A-EF52-48DE-BBAE-882AF5C1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A02C5-C568-406B-BA2F-6F73746D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6ADA-A13E-48D2-8751-2B11047F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4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47911-3FBF-4BC7-AB2B-A7010B7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CC26E-02DF-41CF-B0E1-24B7080E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2235-F31E-4A7C-BC3E-DE6D4A0A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CC1-52BA-4AA2-BAF8-4C855A86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3D0F-350C-4F6F-80BB-9F7545BA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375FE-ADCF-4DF0-9486-8E67E3F6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39CC-AA35-4D32-B952-05FD21C2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12DE8-F17E-4E56-87EA-A09D85AB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1D6F8-6053-4CA6-96A3-1BB99523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2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39EC-9DFB-4FF8-8F85-97E3229C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F4F3-CF68-4F28-81DD-4C54DDEBD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F50FE-3C0D-4A1B-808F-13DF47B5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87756-FE1E-4F12-ABA0-59C8139A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A37D-2AC1-4D88-B3F8-B92E4CF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D312-C5E3-42CB-98AC-2FF1AB5C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7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FD990-8785-49A7-B3E6-FDE25C78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E31E-9912-40A0-ADF2-07008661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CF54-2E4B-4FF5-BFFF-F9A17A066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927D0-2AB4-4C9A-AB8B-D3A014A56022}" type="datetimeFigureOut">
              <a:rPr lang="en-CA" smtClean="0"/>
              <a:t>05/29/2018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3BC5-CFAD-41A0-A732-F5C36A8C9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4182-C2AE-4B24-8307-4ACC7E914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E8E3-4310-4E49-B372-9D015D251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4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C0562-17D8-4DA1-8E19-F4F70B3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64" y="1200816"/>
            <a:ext cx="2553056" cy="194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45063-8028-4D39-A09A-068C96FB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66" y="4059045"/>
            <a:ext cx="1920734" cy="13847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2FC5B9-9D6B-4311-AAA2-2C63381192DC}"/>
              </a:ext>
            </a:extLst>
          </p:cNvPr>
          <p:cNvCxnSpPr>
            <a:cxnSpLocks/>
          </p:cNvCxnSpPr>
          <p:nvPr/>
        </p:nvCxnSpPr>
        <p:spPr>
          <a:xfrm>
            <a:off x="5057192" y="3312367"/>
            <a:ext cx="0" cy="578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C3251-166E-4671-AB1A-B1A68DB3C110}"/>
              </a:ext>
            </a:extLst>
          </p:cNvPr>
          <p:cNvSpPr/>
          <p:nvPr/>
        </p:nvSpPr>
        <p:spPr>
          <a:xfrm>
            <a:off x="3676261" y="2556588"/>
            <a:ext cx="3163078" cy="2887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D988F1-5F78-44D4-9059-D0B272DF9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260" y="3489658"/>
            <a:ext cx="2378542" cy="2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2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Daniel (MNRF)</dc:creator>
  <cp:lastModifiedBy>Kim, Daniel (MNRF)</cp:lastModifiedBy>
  <cp:revision>1</cp:revision>
  <dcterms:created xsi:type="dcterms:W3CDTF">2018-05-29T14:39:53Z</dcterms:created>
  <dcterms:modified xsi:type="dcterms:W3CDTF">2018-05-29T14:45:48Z</dcterms:modified>
</cp:coreProperties>
</file>