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7B22-A9A2-4BE0-984B-C68276A5D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5F6A9-394B-4763-9EC3-C45E867B6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58980-7786-4683-8DC1-C2D593A6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A75C8-2E48-4895-86C6-DE6B26D7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9E61F-EB22-4E2C-9E1F-53DC9620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7142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6A1F-78B1-48EC-87A0-A5F5582A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48652-9522-4748-BE67-6D9482AE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9DE51-693E-4E5F-92D4-4D14618F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E1BB3-403A-4450-8172-9A9006EF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0411-65DC-4538-92B5-250A0408C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6064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CB4904-F620-43C3-85C6-A0AB6E947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B58D6-FC33-416B-AAC8-F4E11AB03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B8F8E-B3A8-4F03-9D0F-35B44418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65BC7-1309-4F9E-B8A5-46617F81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E436-ED68-4665-B578-BBC65563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230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A4E2-2B2A-448F-B68B-1D0081A6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9F8EB-1C2C-4428-B1DD-AC4567C1F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D6756-C613-45B0-B276-CB6B8ECBD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4C20A-BD39-4E98-98C4-CDC309F3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E854-4FF7-4DA7-B3D8-F6D06A91A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8862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64F5-294D-4095-88D3-2BA240FC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FBE4-D7E0-42E7-8294-5F4D44A99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B8E6E-BB56-4ECB-834F-E949DD4A5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877D-9A24-496A-B6DB-48668FED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6B235-BF13-4AF0-9D51-892DE40E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7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D43E-6870-4FE8-85F0-3DD70567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FFC4-BCA2-495F-B826-2F9B65B73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C4687-AF8B-46F9-853C-CC320FE86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B52C-7408-48CD-B152-D529DAEFF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A4F56-AE1B-4F25-89B1-E3D1BF5F0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0073-96D4-4943-846D-410E269EC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764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5A4F0-D36F-41FD-A6DD-8E5AB6C8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2849E-2230-4AA8-AF66-43EFCD11C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6C128-D1E1-422F-A00A-FD430CAE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6EFB5D-5CAC-44B9-BB26-E697E9D18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324DC6-DA4A-44D5-B500-F1749C8F8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17837-2298-4E00-9B93-62120507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D1068F-C54A-4092-AA74-5CC7CAB9A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D728F-211D-4BC2-AA88-49FA2EEC4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05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4BFE-FD79-4613-A14C-1C4A825F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7EF5A-91E1-4DD5-9550-AA7ECF132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CA514-C76C-4007-980D-7C04C8D23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B40ED8-6A67-4AB6-BAAF-84687F0B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40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8A9DA-680E-4CE9-B00A-7763553A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F46B6-4F25-4380-9B9B-B4B7E564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2650-7C04-45F3-9ED6-74302EA2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2399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0127-F944-4BF8-8ABB-9F6D4CC4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3D17B-C5FD-4F95-91A8-8CC6F7F8B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37F57-2CF5-4D9C-807E-CC7CD4B3F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29A0F-F7BE-4F8A-AF80-13983C7D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1F18-3F05-4668-9C48-395152F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4C155-4D65-42E3-9F4C-C21AEB41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78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F8C19-0D6E-4302-A335-9E496921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73480-8D0A-4128-9B5B-B57D6F1E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D4E7B6-ED2B-40FA-B7E3-B486B7BAD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B835C-2BE3-40E2-B9BC-49A3CB73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0A2A85-F478-45C2-A230-71F312CA8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F52BC-9DD8-4E01-8D1B-68AEA19B2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07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EDE47-9EF0-4895-A576-F7AC2F72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E326B-0312-47E0-A3EE-E8084762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CD706-E31B-430D-96E0-D1180D7F29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F13EB-B940-4E8E-B8EA-99DBA368ED6C}" type="datetimeFigureOut">
              <a:rPr lang="en-CA" smtClean="0"/>
              <a:t>11/07/2018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74982-B768-4699-83AB-956286931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F4B03-6C84-4094-95B8-48562DFEC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C9247-DBB9-46E1-8C46-F44BC2F094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803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29A032-C627-472B-B2A7-5D970FD6D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347" y="2143789"/>
            <a:ext cx="2616136" cy="3101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D3128A3-79E0-4FFA-A3BF-7FB4821AAD43}"/>
              </a:ext>
            </a:extLst>
          </p:cNvPr>
          <p:cNvCxnSpPr/>
          <p:nvPr/>
        </p:nvCxnSpPr>
        <p:spPr>
          <a:xfrm>
            <a:off x="5108415" y="2565918"/>
            <a:ext cx="0" cy="727788"/>
          </a:xfrm>
          <a:prstGeom prst="straightConnector1">
            <a:avLst/>
          </a:prstGeom>
          <a:ln w="57150">
            <a:solidFill>
              <a:srgbClr val="F6531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725F373D-84FA-4C70-B1C3-202849E36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111" y="3564295"/>
            <a:ext cx="2162607" cy="186612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20459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Daniel (MNRF)</dc:creator>
  <cp:lastModifiedBy>Kim, Daniel (MNRF)</cp:lastModifiedBy>
  <cp:revision>4</cp:revision>
  <dcterms:created xsi:type="dcterms:W3CDTF">2018-10-31T17:43:15Z</dcterms:created>
  <dcterms:modified xsi:type="dcterms:W3CDTF">2018-11-08T14:26:35Z</dcterms:modified>
</cp:coreProperties>
</file>