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E248-DE66-4849-941C-F41E1B924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107DA-B17F-4871-9F0B-0C8A1D819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B1646-83A0-4D8A-8339-C4EFC4EC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DD99-FE78-4C51-AED2-A4DEA942BCCE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B5923-29F9-42DE-B38F-664E615F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D41B9-42FD-4BF0-9BC1-52C7DB82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3B86-D62C-433E-A41D-6DEFC142F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20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2DD4-597A-4FC4-83F4-A7CF0748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8F9FF-1DB3-48DC-8FFA-A0DA67279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94419-8BD3-481A-BC0A-393F0BD3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DD99-FE78-4C51-AED2-A4DEA942BCCE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9039-A9E0-43A2-9948-3BDB5791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DB518-5664-401A-9331-E02F8360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3B86-D62C-433E-A41D-6DEFC142F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94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20D55-901A-46EB-B7A3-52B474CDB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7CC9F-85DE-45ED-891D-16EC6DE94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0C12-67F3-49D5-882D-B5259C5D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DD99-FE78-4C51-AED2-A4DEA942BCCE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C58D6-0BB1-4D53-B55E-BFF3896C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28E33-C074-4C0A-9455-F6905030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3B86-D62C-433E-A41D-6DEFC142F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578A-9C79-4658-AF5B-C9383AF4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BC4D2-03FF-4B96-B457-6B63C1A5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AC9C-93DC-4620-A947-1836B0EE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DD99-FE78-4C51-AED2-A4DEA942BCCE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F176A-30CC-410C-9888-A8EDC07D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533FA-741C-42A5-8618-D8D8EC56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3B86-D62C-433E-A41D-6DEFC142F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08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5A75-E4C2-4720-B120-34D91E68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8DFE0-D136-4FEA-80A0-0E1676F3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C2D2C-4173-43A8-8B82-C91207D0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DD99-FE78-4C51-AED2-A4DEA942BCCE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2C089-B5CF-4EAA-8072-0C09599B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CE10A-4176-4A6E-BF65-128B942E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3B86-D62C-433E-A41D-6DEFC142F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0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07D2-B673-461B-A948-03E359BD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F454-9C14-463E-8F2E-6F1A7FAE8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4BB44-7FAA-4279-85FF-CCDD7A99D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C5282-907E-4703-AD78-AB17B4E4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DD99-FE78-4C51-AED2-A4DEA942BCCE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10A83-C0C7-487B-8CC7-DC766909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D926A-25C6-4850-946A-08DE7748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3B86-D62C-433E-A41D-6DEFC142F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65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1165-BD61-49FA-B3B1-D5ACE7D5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248FD-C86E-4B2D-A21F-743C95A24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62395-C10A-42AA-8BB0-0E02C5E92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CDD80-FD86-416B-A8E3-9B18D8509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9AE10-D8B4-4142-90F7-A25D64EAB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C1201-F6A2-4E6B-863A-CD0C9824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DD99-FE78-4C51-AED2-A4DEA942BCCE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312F6-EFAE-48CE-97DD-58243469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D08A7-5F67-4808-9EBD-C12A8820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3B86-D62C-433E-A41D-6DEFC142F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0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2235-1DB4-43BF-8D55-0D64628A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127DE-6793-49F6-8C79-BE00B8F7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DD99-FE78-4C51-AED2-A4DEA942BCCE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13AD3-AB9F-4DA1-8EF4-5EC78480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2266F-9DE9-45B3-866C-E67DEFEC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3B86-D62C-433E-A41D-6DEFC142F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12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6647B-38BE-4AC3-84CC-A0E18656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DD99-FE78-4C51-AED2-A4DEA942BCCE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6A0D5-AD07-43B4-B4BE-2B125EE6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2837F-6B50-43D6-9499-B5F02BFC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3B86-D62C-433E-A41D-6DEFC142F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0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6E72-B21C-44CB-B597-A08C5E03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6EC9-46AC-4DF4-B70F-E3446BD2E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3DEAC-06D5-4AF6-8A05-5749085AC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6728C-E787-44AF-9F39-292BCA1A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DD99-FE78-4C51-AED2-A4DEA942BCCE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B4748-EC04-4C9D-B275-1E75F205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4788D-F6F8-4B07-8ECE-BD91BF47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3B86-D62C-433E-A41D-6DEFC142F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46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3ABB-B170-4EAB-B649-84BBAB62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808F4-09CE-47CC-8699-CAD560501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E08E8-771E-4CF4-ADD6-FDFC91677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C114A-0932-41C9-8768-B28D7D12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DD99-FE78-4C51-AED2-A4DEA942BCCE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5A441-0EA1-415F-9FAC-094DE283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DD1A-0F1C-403A-9CF7-43A35698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3B86-D62C-433E-A41D-6DEFC142F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9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47D9C-B0E5-4068-B7E2-E5AE7966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5893-36F3-4699-8E9C-4934221CA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AD240-7421-40ED-BA52-CB69551A7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DDD99-FE78-4C51-AED2-A4DEA942BCCE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FC60-6E67-4D14-A766-ED87F6BA2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55B91-01AE-4EDF-BBB8-FB7800E42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63B86-D62C-433E-A41D-6DEFC142F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27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Arrow: Down 50">
            <a:extLst>
              <a:ext uri="{FF2B5EF4-FFF2-40B4-BE49-F238E27FC236}">
                <a16:creationId xmlns:a16="http://schemas.microsoft.com/office/drawing/2014/main" id="{EE66CEFD-4E5A-47A2-8372-3D8F62384043}"/>
              </a:ext>
            </a:extLst>
          </p:cNvPr>
          <p:cNvSpPr/>
          <p:nvPr/>
        </p:nvSpPr>
        <p:spPr>
          <a:xfrm rot="12009400">
            <a:off x="4057983" y="1300961"/>
            <a:ext cx="208222" cy="2329326"/>
          </a:xfrm>
          <a:prstGeom prst="downArrow">
            <a:avLst>
              <a:gd name="adj1" fmla="val 466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A831E0-6526-4736-9DDF-011740EDEDF0}"/>
              </a:ext>
            </a:extLst>
          </p:cNvPr>
          <p:cNvSpPr/>
          <p:nvPr/>
        </p:nvSpPr>
        <p:spPr>
          <a:xfrm>
            <a:off x="8573626" y="4252199"/>
            <a:ext cx="2415988" cy="1187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7C8464C-EE76-40C1-9EC1-5F940570C492}"/>
              </a:ext>
            </a:extLst>
          </p:cNvPr>
          <p:cNvCxnSpPr>
            <a:cxnSpLocks/>
          </p:cNvCxnSpPr>
          <p:nvPr/>
        </p:nvCxnSpPr>
        <p:spPr>
          <a:xfrm>
            <a:off x="8563540" y="4406987"/>
            <a:ext cx="2415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928732D-96A6-4B6D-9A25-0B00221FBC3B}"/>
              </a:ext>
            </a:extLst>
          </p:cNvPr>
          <p:cNvCxnSpPr>
            <a:cxnSpLocks/>
          </p:cNvCxnSpPr>
          <p:nvPr/>
        </p:nvCxnSpPr>
        <p:spPr>
          <a:xfrm>
            <a:off x="8573626" y="4553561"/>
            <a:ext cx="2415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3297BE9-EA13-4CD7-B5F0-0CF97EE020E9}"/>
              </a:ext>
            </a:extLst>
          </p:cNvPr>
          <p:cNvCxnSpPr>
            <a:cxnSpLocks/>
          </p:cNvCxnSpPr>
          <p:nvPr/>
        </p:nvCxnSpPr>
        <p:spPr>
          <a:xfrm>
            <a:off x="8574745" y="4710144"/>
            <a:ext cx="2414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6740ED-34DC-4B62-93E1-AE691BB323CF}"/>
              </a:ext>
            </a:extLst>
          </p:cNvPr>
          <p:cNvCxnSpPr>
            <a:cxnSpLocks/>
          </p:cNvCxnSpPr>
          <p:nvPr/>
        </p:nvCxnSpPr>
        <p:spPr>
          <a:xfrm>
            <a:off x="8563540" y="5280898"/>
            <a:ext cx="243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1CA839-90F8-464A-A03A-C7610DDD46D0}"/>
              </a:ext>
            </a:extLst>
          </p:cNvPr>
          <p:cNvCxnSpPr>
            <a:cxnSpLocks/>
          </p:cNvCxnSpPr>
          <p:nvPr/>
        </p:nvCxnSpPr>
        <p:spPr>
          <a:xfrm>
            <a:off x="8441398" y="4252199"/>
            <a:ext cx="0" cy="11878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A275BB-BBC9-4043-BD84-E807B6CF1298}"/>
              </a:ext>
            </a:extLst>
          </p:cNvPr>
          <p:cNvCxnSpPr>
            <a:cxnSpLocks/>
          </p:cNvCxnSpPr>
          <p:nvPr/>
        </p:nvCxnSpPr>
        <p:spPr>
          <a:xfrm>
            <a:off x="8542249" y="4144621"/>
            <a:ext cx="24473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F5A9F6D-DDB7-4255-956E-81FE57B53DFC}"/>
              </a:ext>
            </a:extLst>
          </p:cNvPr>
          <p:cNvSpPr txBox="1"/>
          <p:nvPr/>
        </p:nvSpPr>
        <p:spPr>
          <a:xfrm>
            <a:off x="8668876" y="3830122"/>
            <a:ext cx="3235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66 joint angles (3-dims for each 22 angles)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FDD1B-02C8-42C3-9A2C-D8D8341D6FBB}"/>
              </a:ext>
            </a:extLst>
          </p:cNvPr>
          <p:cNvSpPr txBox="1"/>
          <p:nvPr/>
        </p:nvSpPr>
        <p:spPr>
          <a:xfrm>
            <a:off x="7198665" y="4756323"/>
            <a:ext cx="121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~22K</a:t>
            </a:r>
          </a:p>
          <a:p>
            <a:r>
              <a:rPr lang="en-GB" sz="1400" dirty="0"/>
              <a:t>(360s at 60Hz)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74899C9-B506-4AAE-8384-C0651A08C083}"/>
              </a:ext>
            </a:extLst>
          </p:cNvPr>
          <p:cNvCxnSpPr>
            <a:cxnSpLocks/>
          </p:cNvCxnSpPr>
          <p:nvPr/>
        </p:nvCxnSpPr>
        <p:spPr>
          <a:xfrm>
            <a:off x="8317087" y="4252199"/>
            <a:ext cx="0" cy="176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1B81FD3-EF22-4814-AF4C-850BC6D2D865}"/>
              </a:ext>
            </a:extLst>
          </p:cNvPr>
          <p:cNvSpPr txBox="1"/>
          <p:nvPr/>
        </p:nvSpPr>
        <p:spPr>
          <a:xfrm rot="5400000">
            <a:off x="9611550" y="4833267"/>
            <a:ext cx="43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5ADAA1-E2CB-4334-963F-5008B252D02E}"/>
              </a:ext>
            </a:extLst>
          </p:cNvPr>
          <p:cNvSpPr txBox="1"/>
          <p:nvPr/>
        </p:nvSpPr>
        <p:spPr>
          <a:xfrm>
            <a:off x="7117985" y="4179494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60 </a:t>
            </a:r>
            <a:r>
              <a:rPr lang="en-GB" sz="1400" dirty="0" err="1"/>
              <a:t>seq</a:t>
            </a:r>
            <a:r>
              <a:rPr lang="en-GB" sz="1400" dirty="0"/>
              <a:t> </a:t>
            </a:r>
            <a:r>
              <a:rPr lang="en-GB" sz="1400" dirty="0" err="1"/>
              <a:t>len</a:t>
            </a:r>
            <a:r>
              <a:rPr lang="en-GB" sz="1400" dirty="0"/>
              <a:t> (1s)</a:t>
            </a:r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37441777-BE0C-4F3C-B143-95529DD14CD4}"/>
              </a:ext>
            </a:extLst>
          </p:cNvPr>
          <p:cNvSpPr/>
          <p:nvPr/>
        </p:nvSpPr>
        <p:spPr>
          <a:xfrm rot="19904568">
            <a:off x="3973246" y="3401311"/>
            <a:ext cx="170638" cy="1222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A5F62C-B4B1-4DF4-BB0A-0EF0C1F4DCA7}"/>
              </a:ext>
            </a:extLst>
          </p:cNvPr>
          <p:cNvSpPr txBox="1"/>
          <p:nvPr/>
        </p:nvSpPr>
        <p:spPr>
          <a:xfrm>
            <a:off x="4389431" y="1038836"/>
            <a:ext cx="241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‘D4_NSAA_position.csv’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227CAFBB-4590-42A2-8BFB-FA944AC8AE78}"/>
              </a:ext>
            </a:extLst>
          </p:cNvPr>
          <p:cNvSpPr/>
          <p:nvPr/>
        </p:nvSpPr>
        <p:spPr>
          <a:xfrm rot="5400000">
            <a:off x="8365195" y="2886754"/>
            <a:ext cx="354107" cy="58449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373863-8B8F-42B7-B6C3-BFD0B3830991}"/>
              </a:ext>
            </a:extLst>
          </p:cNvPr>
          <p:cNvSpPr txBox="1"/>
          <p:nvPr/>
        </p:nvSpPr>
        <p:spPr>
          <a:xfrm>
            <a:off x="2774567" y="6059438"/>
            <a:ext cx="21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‘comp_stat_vals.py’</a:t>
            </a: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632878F1-0A36-45B6-813E-FAEC3BF2AF8C}"/>
              </a:ext>
            </a:extLst>
          </p:cNvPr>
          <p:cNvSpPr/>
          <p:nvPr/>
        </p:nvSpPr>
        <p:spPr>
          <a:xfrm rot="5400000">
            <a:off x="3078265" y="3634560"/>
            <a:ext cx="378724" cy="43411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A75E72-2FF5-4B46-81A3-8EAB04D33D18}"/>
              </a:ext>
            </a:extLst>
          </p:cNvPr>
          <p:cNvSpPr txBox="1"/>
          <p:nvPr/>
        </p:nvSpPr>
        <p:spPr>
          <a:xfrm>
            <a:off x="8017813" y="6051812"/>
            <a:ext cx="10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‘RNN.py’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8CE2B65-EF74-47B8-86B4-3FF1DE181070}"/>
              </a:ext>
            </a:extLst>
          </p:cNvPr>
          <p:cNvSpPr/>
          <p:nvPr/>
        </p:nvSpPr>
        <p:spPr>
          <a:xfrm>
            <a:off x="1313791" y="3059402"/>
            <a:ext cx="2415988" cy="1187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B7E1E8-812E-4753-A76F-2F4889BD3DA7}"/>
              </a:ext>
            </a:extLst>
          </p:cNvPr>
          <p:cNvCxnSpPr/>
          <p:nvPr/>
        </p:nvCxnSpPr>
        <p:spPr>
          <a:xfrm>
            <a:off x="1293619" y="2907002"/>
            <a:ext cx="24473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5727BB3-458B-4A96-85C2-3F1B31B2D02B}"/>
              </a:ext>
            </a:extLst>
          </p:cNvPr>
          <p:cNvCxnSpPr/>
          <p:nvPr/>
        </p:nvCxnSpPr>
        <p:spPr>
          <a:xfrm>
            <a:off x="1156909" y="3059402"/>
            <a:ext cx="0" cy="11878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69DCF81-908B-4441-85CB-F72511AEC665}"/>
              </a:ext>
            </a:extLst>
          </p:cNvPr>
          <p:cNvSpPr txBox="1"/>
          <p:nvPr/>
        </p:nvSpPr>
        <p:spPr>
          <a:xfrm>
            <a:off x="1381026" y="3283982"/>
            <a:ext cx="2272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All data of a 6 min walk </a:t>
            </a:r>
            <a:r>
              <a:rPr lang="en-GB" sz="1400" b="1" u="sng" dirty="0"/>
              <a:t>OR</a:t>
            </a:r>
            <a:r>
              <a:rPr lang="en-GB" sz="1400" dirty="0"/>
              <a:t> NSAA file (e.g. ‘D11-012-NSAA.mat’)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494AAA-B114-41E3-8ED3-B333E04D0B0E}"/>
              </a:ext>
            </a:extLst>
          </p:cNvPr>
          <p:cNvSpPr txBox="1"/>
          <p:nvPr/>
        </p:nvSpPr>
        <p:spPr>
          <a:xfrm>
            <a:off x="0" y="3428807"/>
            <a:ext cx="121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~22K</a:t>
            </a:r>
          </a:p>
          <a:p>
            <a:r>
              <a:rPr lang="en-GB" sz="1400" dirty="0"/>
              <a:t>(360s at 60Hz)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B0F6FB-5E1E-4B05-97ED-1C3FC4187EA5}"/>
              </a:ext>
            </a:extLst>
          </p:cNvPr>
          <p:cNvSpPr txBox="1"/>
          <p:nvPr/>
        </p:nvSpPr>
        <p:spPr>
          <a:xfrm>
            <a:off x="1257761" y="2307583"/>
            <a:ext cx="251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620 (~10 measurements x 51, 66, and/or 69)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042A9D-F242-4889-BE23-DC19CABAE1B1}"/>
              </a:ext>
            </a:extLst>
          </p:cNvPr>
          <p:cNvSpPr txBox="1"/>
          <p:nvPr/>
        </p:nvSpPr>
        <p:spPr>
          <a:xfrm>
            <a:off x="4423151" y="2740867"/>
            <a:ext cx="241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‘D4_NSAA_velocity.csv’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7E7DB1-EE0E-47DE-A5C0-115BCB722931}"/>
              </a:ext>
            </a:extLst>
          </p:cNvPr>
          <p:cNvSpPr txBox="1"/>
          <p:nvPr/>
        </p:nvSpPr>
        <p:spPr>
          <a:xfrm>
            <a:off x="4219492" y="4512678"/>
            <a:ext cx="262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‘D4_NSAA_jointAngle.csv’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7B32CF-CC8D-4664-AF89-A67FD71C2A21}"/>
              </a:ext>
            </a:extLst>
          </p:cNvPr>
          <p:cNvSpPr txBox="1"/>
          <p:nvPr/>
        </p:nvSpPr>
        <p:spPr>
          <a:xfrm rot="5400000">
            <a:off x="5247972" y="3767560"/>
            <a:ext cx="111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……….</a:t>
            </a:r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06C41E64-8249-424B-957E-2635CEBE0C3D}"/>
              </a:ext>
            </a:extLst>
          </p:cNvPr>
          <p:cNvSpPr/>
          <p:nvPr/>
        </p:nvSpPr>
        <p:spPr>
          <a:xfrm rot="13963585">
            <a:off x="4041869" y="2776082"/>
            <a:ext cx="201843" cy="961269"/>
          </a:xfrm>
          <a:prstGeom prst="downArrow">
            <a:avLst>
              <a:gd name="adj1" fmla="val 466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ED17CA57-2BDF-46F7-B82A-6D1932A34755}"/>
              </a:ext>
            </a:extLst>
          </p:cNvPr>
          <p:cNvSpPr/>
          <p:nvPr/>
        </p:nvSpPr>
        <p:spPr>
          <a:xfrm rot="16200000" flipH="1">
            <a:off x="6879641" y="1021282"/>
            <a:ext cx="212349" cy="425699"/>
          </a:xfrm>
          <a:prstGeom prst="downArrow">
            <a:avLst>
              <a:gd name="adj1" fmla="val 466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D7420AE-7782-40F4-855C-28E883248F87}"/>
              </a:ext>
            </a:extLst>
          </p:cNvPr>
          <p:cNvSpPr/>
          <p:nvPr/>
        </p:nvSpPr>
        <p:spPr>
          <a:xfrm>
            <a:off x="8573626" y="681362"/>
            <a:ext cx="2415988" cy="1187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4919ED5-28D9-4E1F-A81C-E4A4F90C680C}"/>
              </a:ext>
            </a:extLst>
          </p:cNvPr>
          <p:cNvCxnSpPr>
            <a:cxnSpLocks/>
          </p:cNvCxnSpPr>
          <p:nvPr/>
        </p:nvCxnSpPr>
        <p:spPr>
          <a:xfrm>
            <a:off x="8563540" y="836150"/>
            <a:ext cx="2415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AC73136-B7B0-4765-8035-3455C18F778D}"/>
              </a:ext>
            </a:extLst>
          </p:cNvPr>
          <p:cNvCxnSpPr>
            <a:cxnSpLocks/>
          </p:cNvCxnSpPr>
          <p:nvPr/>
        </p:nvCxnSpPr>
        <p:spPr>
          <a:xfrm>
            <a:off x="8573626" y="982724"/>
            <a:ext cx="2415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C925707-DCB0-45AD-8708-A9AEAC013478}"/>
              </a:ext>
            </a:extLst>
          </p:cNvPr>
          <p:cNvCxnSpPr>
            <a:cxnSpLocks/>
          </p:cNvCxnSpPr>
          <p:nvPr/>
        </p:nvCxnSpPr>
        <p:spPr>
          <a:xfrm>
            <a:off x="8574745" y="1139307"/>
            <a:ext cx="2414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F1CC9F0-11C6-45D9-A9BE-7BB6B0AD8A90}"/>
              </a:ext>
            </a:extLst>
          </p:cNvPr>
          <p:cNvCxnSpPr>
            <a:cxnSpLocks/>
          </p:cNvCxnSpPr>
          <p:nvPr/>
        </p:nvCxnSpPr>
        <p:spPr>
          <a:xfrm>
            <a:off x="8563540" y="1710061"/>
            <a:ext cx="243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CED1475-A8EA-49BF-8F82-EB517C4F0C4D}"/>
              </a:ext>
            </a:extLst>
          </p:cNvPr>
          <p:cNvCxnSpPr>
            <a:cxnSpLocks/>
          </p:cNvCxnSpPr>
          <p:nvPr/>
        </p:nvCxnSpPr>
        <p:spPr>
          <a:xfrm>
            <a:off x="8441398" y="681362"/>
            <a:ext cx="0" cy="11878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9CC1114-2C28-43CD-A7A5-CC4FB887C877}"/>
              </a:ext>
            </a:extLst>
          </p:cNvPr>
          <p:cNvCxnSpPr>
            <a:cxnSpLocks/>
          </p:cNvCxnSpPr>
          <p:nvPr/>
        </p:nvCxnSpPr>
        <p:spPr>
          <a:xfrm>
            <a:off x="8542249" y="573784"/>
            <a:ext cx="24473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E56F26F-852E-4A21-8B2E-677ADA18B248}"/>
              </a:ext>
            </a:extLst>
          </p:cNvPr>
          <p:cNvSpPr txBox="1"/>
          <p:nvPr/>
        </p:nvSpPr>
        <p:spPr>
          <a:xfrm>
            <a:off x="8668875" y="259285"/>
            <a:ext cx="3348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69 positions(3-dims for each 23 segments)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BBD60E4-AF30-40BD-91F7-CC391D4429B5}"/>
              </a:ext>
            </a:extLst>
          </p:cNvPr>
          <p:cNvSpPr txBox="1"/>
          <p:nvPr/>
        </p:nvSpPr>
        <p:spPr>
          <a:xfrm>
            <a:off x="7198665" y="1185486"/>
            <a:ext cx="121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~22K</a:t>
            </a:r>
          </a:p>
          <a:p>
            <a:r>
              <a:rPr lang="en-GB" sz="1400" dirty="0"/>
              <a:t>(360s at 60Hz)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E0C5717-3EC4-43F1-BA10-2A39DD3C64E2}"/>
              </a:ext>
            </a:extLst>
          </p:cNvPr>
          <p:cNvCxnSpPr>
            <a:cxnSpLocks/>
          </p:cNvCxnSpPr>
          <p:nvPr/>
        </p:nvCxnSpPr>
        <p:spPr>
          <a:xfrm>
            <a:off x="8317087" y="681362"/>
            <a:ext cx="0" cy="176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B297C5D-A507-4C0E-8A22-8E101A83256F}"/>
              </a:ext>
            </a:extLst>
          </p:cNvPr>
          <p:cNvSpPr txBox="1"/>
          <p:nvPr/>
        </p:nvSpPr>
        <p:spPr>
          <a:xfrm rot="5400000">
            <a:off x="9611550" y="1262430"/>
            <a:ext cx="43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8DDF3-1EC5-436D-A0C2-D5965D843991}"/>
              </a:ext>
            </a:extLst>
          </p:cNvPr>
          <p:cNvSpPr txBox="1"/>
          <p:nvPr/>
        </p:nvSpPr>
        <p:spPr>
          <a:xfrm>
            <a:off x="7117985" y="608657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60 </a:t>
            </a:r>
            <a:r>
              <a:rPr lang="en-GB" sz="1400" dirty="0" err="1"/>
              <a:t>seq</a:t>
            </a:r>
            <a:r>
              <a:rPr lang="en-GB" sz="1400" dirty="0"/>
              <a:t> </a:t>
            </a:r>
            <a:r>
              <a:rPr lang="en-GB" sz="1400" dirty="0" err="1"/>
              <a:t>len</a:t>
            </a:r>
            <a:r>
              <a:rPr lang="en-GB" sz="1400" dirty="0"/>
              <a:t> (1s)</a:t>
            </a:r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7F33A908-5D0D-4841-9075-A1D998F14257}"/>
              </a:ext>
            </a:extLst>
          </p:cNvPr>
          <p:cNvSpPr/>
          <p:nvPr/>
        </p:nvSpPr>
        <p:spPr>
          <a:xfrm rot="16200000" flipH="1">
            <a:off x="6879641" y="2735289"/>
            <a:ext cx="212349" cy="425699"/>
          </a:xfrm>
          <a:prstGeom prst="downArrow">
            <a:avLst>
              <a:gd name="adj1" fmla="val 466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92AADC3-9A10-400C-8A26-8282E7EDC503}"/>
              </a:ext>
            </a:extLst>
          </p:cNvPr>
          <p:cNvSpPr/>
          <p:nvPr/>
        </p:nvSpPr>
        <p:spPr>
          <a:xfrm>
            <a:off x="8573626" y="2436042"/>
            <a:ext cx="2415988" cy="1187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8C70152-E8A0-4127-A480-33C4BE75391E}"/>
              </a:ext>
            </a:extLst>
          </p:cNvPr>
          <p:cNvCxnSpPr>
            <a:cxnSpLocks/>
          </p:cNvCxnSpPr>
          <p:nvPr/>
        </p:nvCxnSpPr>
        <p:spPr>
          <a:xfrm>
            <a:off x="8563540" y="2590830"/>
            <a:ext cx="2415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6C4DAE-B04A-4693-B6E5-AC1D6C3BA8BC}"/>
              </a:ext>
            </a:extLst>
          </p:cNvPr>
          <p:cNvCxnSpPr>
            <a:cxnSpLocks/>
          </p:cNvCxnSpPr>
          <p:nvPr/>
        </p:nvCxnSpPr>
        <p:spPr>
          <a:xfrm>
            <a:off x="8573626" y="2737404"/>
            <a:ext cx="2415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4C4668D-BCBB-4A66-946C-5F81CBF5D738}"/>
              </a:ext>
            </a:extLst>
          </p:cNvPr>
          <p:cNvCxnSpPr>
            <a:cxnSpLocks/>
          </p:cNvCxnSpPr>
          <p:nvPr/>
        </p:nvCxnSpPr>
        <p:spPr>
          <a:xfrm>
            <a:off x="8574745" y="2893987"/>
            <a:ext cx="2414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FC93695-9FDD-43F9-BE73-A539CC6C2BC7}"/>
              </a:ext>
            </a:extLst>
          </p:cNvPr>
          <p:cNvCxnSpPr>
            <a:cxnSpLocks/>
          </p:cNvCxnSpPr>
          <p:nvPr/>
        </p:nvCxnSpPr>
        <p:spPr>
          <a:xfrm>
            <a:off x="8563540" y="3464741"/>
            <a:ext cx="243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6B68056-8D86-40A7-87C9-98C275B996F5}"/>
              </a:ext>
            </a:extLst>
          </p:cNvPr>
          <p:cNvCxnSpPr>
            <a:cxnSpLocks/>
          </p:cNvCxnSpPr>
          <p:nvPr/>
        </p:nvCxnSpPr>
        <p:spPr>
          <a:xfrm>
            <a:off x="8441398" y="2436042"/>
            <a:ext cx="0" cy="11878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89B72E8-DAF0-46D5-9820-5402BC6DD962}"/>
              </a:ext>
            </a:extLst>
          </p:cNvPr>
          <p:cNvCxnSpPr>
            <a:cxnSpLocks/>
          </p:cNvCxnSpPr>
          <p:nvPr/>
        </p:nvCxnSpPr>
        <p:spPr>
          <a:xfrm>
            <a:off x="8542249" y="2328464"/>
            <a:ext cx="24473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F156298-9529-4895-AB18-44A174B29766}"/>
              </a:ext>
            </a:extLst>
          </p:cNvPr>
          <p:cNvSpPr txBox="1"/>
          <p:nvPr/>
        </p:nvSpPr>
        <p:spPr>
          <a:xfrm>
            <a:off x="8668875" y="2013965"/>
            <a:ext cx="3348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69 velocities (3-dims for each 23 segments)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57C086-B393-4FEC-9F1D-EE08FF436ECC}"/>
              </a:ext>
            </a:extLst>
          </p:cNvPr>
          <p:cNvSpPr txBox="1"/>
          <p:nvPr/>
        </p:nvSpPr>
        <p:spPr>
          <a:xfrm>
            <a:off x="7198665" y="2940166"/>
            <a:ext cx="121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~22K</a:t>
            </a:r>
          </a:p>
          <a:p>
            <a:r>
              <a:rPr lang="en-GB" sz="1400" dirty="0"/>
              <a:t>(360s at 60Hz)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090A32E-FE97-4C7B-AE9D-65A9D020C754}"/>
              </a:ext>
            </a:extLst>
          </p:cNvPr>
          <p:cNvCxnSpPr>
            <a:cxnSpLocks/>
          </p:cNvCxnSpPr>
          <p:nvPr/>
        </p:nvCxnSpPr>
        <p:spPr>
          <a:xfrm>
            <a:off x="8317087" y="2436042"/>
            <a:ext cx="0" cy="176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1AC7A02-A219-4D1C-8F9F-AADF7B458F2B}"/>
              </a:ext>
            </a:extLst>
          </p:cNvPr>
          <p:cNvSpPr txBox="1"/>
          <p:nvPr/>
        </p:nvSpPr>
        <p:spPr>
          <a:xfrm rot="5400000">
            <a:off x="9611550" y="3017110"/>
            <a:ext cx="43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30B1D3B-E9A4-4C16-AC84-139B2D66027E}"/>
              </a:ext>
            </a:extLst>
          </p:cNvPr>
          <p:cNvSpPr txBox="1"/>
          <p:nvPr/>
        </p:nvSpPr>
        <p:spPr>
          <a:xfrm>
            <a:off x="7117985" y="2363337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60 </a:t>
            </a:r>
            <a:r>
              <a:rPr lang="en-GB" sz="1400" dirty="0" err="1"/>
              <a:t>seq</a:t>
            </a:r>
            <a:r>
              <a:rPr lang="en-GB" sz="1400" dirty="0"/>
              <a:t> </a:t>
            </a:r>
            <a:r>
              <a:rPr lang="en-GB" sz="1400" dirty="0" err="1"/>
              <a:t>len</a:t>
            </a:r>
            <a:r>
              <a:rPr lang="en-GB" sz="1400" dirty="0"/>
              <a:t> (1s)</a:t>
            </a:r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1D0ADD4F-1477-47E7-89EF-6BA19A253380}"/>
              </a:ext>
            </a:extLst>
          </p:cNvPr>
          <p:cNvSpPr/>
          <p:nvPr/>
        </p:nvSpPr>
        <p:spPr>
          <a:xfrm rot="16200000" flipH="1">
            <a:off x="6879641" y="4491096"/>
            <a:ext cx="212349" cy="425699"/>
          </a:xfrm>
          <a:prstGeom prst="downArrow">
            <a:avLst>
              <a:gd name="adj1" fmla="val 466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86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Heaton, Daniel</dc:creator>
  <cp:lastModifiedBy>Heaton, Daniel</cp:lastModifiedBy>
  <cp:revision>4</cp:revision>
  <dcterms:created xsi:type="dcterms:W3CDTF">2019-08-11T13:22:12Z</dcterms:created>
  <dcterms:modified xsi:type="dcterms:W3CDTF">2019-08-11T13:41:44Z</dcterms:modified>
</cp:coreProperties>
</file>