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681A-B152-4AE3-B637-2D813E5C8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4C06-536E-4827-987C-D7643C82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4788-1D93-4D3D-84BC-DF2CCFFC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C19F-172C-4B5E-A18F-F639B4F5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DED3-7F94-40CB-A97E-D0F1ECE9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9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898-0C79-411C-B8DC-E3D583FF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34E56-0119-4DA4-9E13-346D3F37A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86CDD-14AB-41A5-B139-9B71804A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A7A4-101C-4255-984A-9C6027E3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13E3-6FE8-45FB-844D-B4D7BCA5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6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3B80C-2530-4F3C-BE45-4CB307ED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63732-E68A-4129-B970-DAA4B1E8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01AC6-B57A-494E-AE16-72F943A0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92BC-5B6E-44CB-BAC1-16D5E5FE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A47C-42D0-4EBA-AEB5-E8C59A8E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49AC-98FD-45C7-BDF5-9D85AF7F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9089-CA62-46B5-B53C-5E1695BC0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BAE3-A031-4290-9EF2-6074D299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E350A-A979-48BF-835E-A6586F27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6007-C4A0-493A-8C32-97DEB9F7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4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B0DD-058C-4CCD-B9F7-B5F65000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5F046-F363-429E-8C6B-121C1BBB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4190-F6BF-4150-8C3A-9C58CC37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511D-CAD0-4C3B-BE40-787E418B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9F8C0-B61A-44A0-A228-D3F7A01B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08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6E45-456E-4934-8BB0-89848698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66E7-3AA2-40E5-8D1E-E483C3411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48DC1-3E41-451C-87CE-22EB5252C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581A0-D4F4-43BA-9E39-17FDCAF9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D5FB-637B-4141-B3F6-18C675EC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4F050-7E32-4C65-965D-7F952244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5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C878-F9B6-4DA1-9C72-D79A7F0A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0A98D-4B0D-42BF-8B5B-E97F2FB5D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67B2E-CF77-41FE-9BFD-0A534E413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2C4B1-7BFD-4DBF-82F0-55023015C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D5C3-AAD2-4D0F-8CAA-682133A1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A51F6-B74E-4611-BF04-C5961A1C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16AD8-E9CA-4481-B075-4961CC22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07E55-D25C-46FD-8F14-1D98E6A0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4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2D82-4920-41FB-A878-DA8B06DB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5CD73-B756-4EE5-AF8E-E0B422C7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51849-DED4-4E7D-A16A-26427E4E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B4291-7B9D-45DC-8B49-764F6D42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0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CB745-0A61-4EE4-BD8D-60846FFE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2F34F-210C-4561-B340-0D6B6242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A1FB9-93C4-4516-B5FF-5E20274A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4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1577-A488-4E42-8FA1-54EA5EE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51DF9-6DE8-483B-9459-D4EAA268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1313-9B3B-4B41-8D75-CC7AC0AE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263E1-BAA7-4708-A5C9-082208E6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5A10D-4DCB-444C-AE45-E4B6858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CFC3-7467-42C7-B42B-0F7808CF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4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B410-14DD-4E53-BE31-388A1818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C07-355A-4576-A8C1-B4093316C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2FC1-4BBD-4729-93C7-20FCBFA63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E0B2D-3D66-4F47-B5DC-637EEF8D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A8809-A765-461E-AFE6-AC2C92A2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58D0-99C7-4501-BCD0-3B2977C1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59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3ECBD-17C4-4DD2-9D78-6F3C7B37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C3BA-7031-4784-A3B5-8E6F0268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0CA08-4BD4-4BD6-A05A-4EE362A01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90A8-F67F-400A-AFB1-A0D57CEFBFFE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FDFB-867C-4F91-AC4F-43A23D12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8054-78F5-4F97-8B17-34979A66E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B74-99AC-4504-AB89-C492535B2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-heaton/MSc_indiv_project/tree/master/paper_reviews" TargetMode="External"/><Relationship Id="rId2" Type="http://schemas.openxmlformats.org/officeDocument/2006/relationships/hyperlink" Target="https://github.com/dan-heaton/MSc_indiv_project/tree/master/project_fil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E4C6-1FBE-4FDA-A1D7-5BFA9172A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111" y="735104"/>
            <a:ext cx="8565777" cy="784693"/>
          </a:xfrm>
        </p:spPr>
        <p:txBody>
          <a:bodyPr>
            <a:normAutofit/>
          </a:bodyPr>
          <a:lstStyle/>
          <a:p>
            <a:r>
              <a:rPr lang="en-GB" sz="4800" b="1" u="sng" dirty="0"/>
              <a:t>Progress Made: 24</a:t>
            </a:r>
            <a:r>
              <a:rPr lang="en-GB" sz="4800" b="1" u="sng" baseline="30000" dirty="0"/>
              <a:t>th</a:t>
            </a:r>
            <a:r>
              <a:rPr lang="en-GB" sz="4800" b="1" u="sng" dirty="0"/>
              <a:t> Apr – 7</a:t>
            </a:r>
            <a:r>
              <a:rPr lang="en-GB" sz="4800" b="1" u="sng" baseline="30000" dirty="0"/>
              <a:t>th</a:t>
            </a:r>
            <a:r>
              <a:rPr lang="en-GB" sz="4800" b="1" u="sng" dirty="0"/>
              <a:t> May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D9172-F5F1-425A-BBC0-B81062929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112" y="2019767"/>
            <a:ext cx="8184776" cy="620339"/>
          </a:xfrm>
        </p:spPr>
        <p:txBody>
          <a:bodyPr/>
          <a:lstStyle/>
          <a:p>
            <a:r>
              <a:rPr lang="en-GB" b="1" u="sng" dirty="0"/>
              <a:t>Suit Data: Extraction from .mat -&gt; .csv w/ statistical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35E35-8738-4C63-99AC-0275E949EC71}"/>
              </a:ext>
            </a:extLst>
          </p:cNvPr>
          <p:cNvSpPr txBox="1"/>
          <p:nvPr/>
        </p:nvSpPr>
        <p:spPr>
          <a:xfrm>
            <a:off x="1344706" y="3059668"/>
            <a:ext cx="9188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Python script and associated output files can be found at: </a:t>
            </a:r>
            <a:r>
              <a:rPr lang="en-GB" dirty="0">
                <a:hlinkClick r:id="rId2"/>
              </a:rPr>
              <a:t>https://github.com/dan-heaton/MSc_indiv_project/tree/master/project_files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Paper reviews of RNNs and CRFs for HAR recognition in various scenarios can be found at: </a:t>
            </a:r>
            <a:r>
              <a:rPr lang="en-GB" dirty="0">
                <a:hlinkClick r:id="rId3"/>
              </a:rPr>
              <a:t>https://github.com/dan-heaton/MSc_indiv_project/tree/master/paper_reviews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78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0E2C-2D79-44BD-9143-F785F5F2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88" y="141007"/>
            <a:ext cx="4235824" cy="858558"/>
          </a:xfrm>
        </p:spPr>
        <p:txBody>
          <a:bodyPr>
            <a:normAutofit/>
          </a:bodyPr>
          <a:lstStyle/>
          <a:p>
            <a:r>
              <a:rPr lang="en-GB" b="1" u="sng" dirty="0"/>
              <a:t>Suit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D003-08C7-4F17-8150-E3B574B7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294"/>
            <a:ext cx="10515600" cy="5356411"/>
          </a:xfrm>
        </p:spPr>
        <p:txBody>
          <a:bodyPr>
            <a:normAutofit/>
          </a:bodyPr>
          <a:lstStyle/>
          <a:p>
            <a:r>
              <a:rPr lang="en-GB" sz="1800" dirty="0"/>
              <a:t>Broadly, 3 types of data files given: </a:t>
            </a:r>
            <a:r>
              <a:rPr lang="en-GB" sz="1800" b="1" dirty="0"/>
              <a:t>joint angle</a:t>
            </a:r>
            <a:r>
              <a:rPr lang="en-GB" sz="1800" dirty="0"/>
              <a:t>, </a:t>
            </a:r>
            <a:r>
              <a:rPr lang="en-GB" sz="1800" b="1" dirty="0"/>
              <a:t>all data</a:t>
            </a:r>
            <a:r>
              <a:rPr lang="en-GB" sz="1800" dirty="0"/>
              <a:t>, and the </a:t>
            </a:r>
            <a:r>
              <a:rPr lang="en-GB" sz="1800" b="1" dirty="0"/>
              <a:t>data cube</a:t>
            </a:r>
          </a:p>
          <a:p>
            <a:r>
              <a:rPr lang="en-GB" sz="1800" dirty="0"/>
              <a:t>Each of the JA and AD files are associated with 1 subject’s results and are in ‘.mat’ format (MATLAB data)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Joint angle:</a:t>
            </a:r>
          </a:p>
          <a:p>
            <a:pPr lvl="1"/>
            <a:r>
              <a:rPr lang="en-GB" sz="1400" dirty="0"/>
              <a:t>Each is a .mat file of a table of dimensions: ~22k x 66</a:t>
            </a:r>
          </a:p>
          <a:p>
            <a:pPr lvl="1"/>
            <a:r>
              <a:rPr lang="en-GB" sz="1400" dirty="0"/>
              <a:t>Each row is a sample (sampled at 60Hz) and each column is one dimension (</a:t>
            </a:r>
            <a:r>
              <a:rPr lang="en-GB" sz="1400" dirty="0" err="1"/>
              <a:t>x,y,z</a:t>
            </a:r>
            <a:r>
              <a:rPr lang="en-GB" sz="1400" dirty="0"/>
              <a:t>) of 1 of 22 join angles; columns as (‘feature 1 x-dim’, feature 1 y-dim’, ‘feature 1 z-dim’, ‘feature 2 x-dim’ etc.)</a:t>
            </a:r>
          </a:p>
          <a:p>
            <a:r>
              <a:rPr lang="en-GB" sz="1800" dirty="0"/>
              <a:t>All data:</a:t>
            </a:r>
          </a:p>
          <a:p>
            <a:pPr lvl="1"/>
            <a:r>
              <a:rPr lang="en-GB" sz="1400" dirty="0"/>
              <a:t>More complex structure, as a ‘tree’ of different additional info (e.g. comments about results, recording date, segment/joint/sensor names, etc)</a:t>
            </a:r>
          </a:p>
          <a:p>
            <a:pPr lvl="1"/>
            <a:r>
              <a:rPr lang="en-GB" sz="1400" dirty="0"/>
              <a:t>However, data also stored in a table within ‘tree’ structure again with 22k samples</a:t>
            </a:r>
          </a:p>
          <a:p>
            <a:pPr lvl="1"/>
            <a:r>
              <a:rPr lang="en-GB" sz="1400" dirty="0"/>
              <a:t>Instead of just joint angle values, each column corresponds to a measurement instead: includes ‘position’, ‘orientation’, ‘velocity’, ‘acceleration’, ‘</a:t>
            </a:r>
            <a:r>
              <a:rPr lang="en-GB" sz="1400" dirty="0" err="1"/>
              <a:t>angularAccel</a:t>
            </a:r>
            <a:r>
              <a:rPr lang="en-GB" sz="1400" dirty="0"/>
              <a:t>’, ‘</a:t>
            </a:r>
            <a:r>
              <a:rPr lang="en-GB" sz="1400" dirty="0" err="1"/>
              <a:t>angularVeloc</a:t>
            </a:r>
            <a:r>
              <a:rPr lang="en-GB" sz="1400" dirty="0"/>
              <a:t>’, ‘</a:t>
            </a:r>
            <a:r>
              <a:rPr lang="en-GB" sz="1400" dirty="0" err="1"/>
              <a:t>sensorFreeAcel</a:t>
            </a:r>
            <a:r>
              <a:rPr lang="en-GB" sz="1400" dirty="0"/>
              <a:t>’, ‘</a:t>
            </a:r>
            <a:r>
              <a:rPr lang="en-GB" sz="1400" dirty="0" err="1"/>
              <a:t>sensorMagnet</a:t>
            </a:r>
            <a:r>
              <a:rPr lang="en-GB" sz="1400" dirty="0"/>
              <a:t>’ and so on</a:t>
            </a:r>
          </a:p>
          <a:p>
            <a:pPr lvl="1"/>
            <a:r>
              <a:rPr lang="en-GB" sz="1400" dirty="0"/>
              <a:t>Each measurement uses 1 of either segments (23), joints (22) or sensors (17) in 3D, so each measurement has either 69, 66, or 51 </a:t>
            </a:r>
            <a:r>
              <a:rPr lang="en-GB" sz="1400" dirty="0" err="1"/>
              <a:t>vals</a:t>
            </a:r>
            <a:endParaRPr lang="en-GB" sz="1400" dirty="0"/>
          </a:p>
          <a:p>
            <a:pPr lvl="1"/>
            <a:r>
              <a:rPr lang="en-GB" sz="1400" dirty="0"/>
              <a:t>Hence, contained within a cell of table (for one row, ‘sample’, and one column, ‘measurement’) we have 69, 66, or 51 values</a:t>
            </a:r>
          </a:p>
          <a:p>
            <a:r>
              <a:rPr lang="en-GB" sz="1800" dirty="0"/>
              <a:t>Data cube:</a:t>
            </a:r>
          </a:p>
          <a:p>
            <a:pPr lvl="1"/>
            <a:r>
              <a:rPr lang="en-GB" sz="1400" dirty="0"/>
              <a:t>Contains a table of file names, types (DMD or HC), walk duration, any relevant notes, etc. (must be extract into separate .csv)</a:t>
            </a:r>
          </a:p>
          <a:p>
            <a:pPr lvl="1"/>
            <a:r>
              <a:rPr lang="en-GB" sz="1400" dirty="0"/>
              <a:t>Within the data cube itself, contains a table of joint angles of length ‘1x25’, with each cell representing one of the 25 tests</a:t>
            </a:r>
          </a:p>
          <a:p>
            <a:pPr lvl="1"/>
            <a:r>
              <a:rPr lang="en-GB" sz="1400" dirty="0"/>
              <a:t>Each cell contains ~22k x 66 values, so each cell corresponds to a complete joint angle file of corresponding name</a:t>
            </a:r>
          </a:p>
          <a:p>
            <a:pPr lvl="1"/>
            <a:endParaRPr lang="en-GB" sz="1400" dirty="0"/>
          </a:p>
          <a:p>
            <a:endParaRPr lang="en-GB" sz="1800" dirty="0"/>
          </a:p>
          <a:p>
            <a:pPr lvl="1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2893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C4BF-B609-4097-A2E5-D284CED8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52" y="356161"/>
            <a:ext cx="9112623" cy="845110"/>
          </a:xfrm>
        </p:spPr>
        <p:txBody>
          <a:bodyPr/>
          <a:lstStyle/>
          <a:p>
            <a:r>
              <a:rPr lang="en-GB" b="1" u="sng" dirty="0"/>
              <a:t>Basic Structure of ‘matfiles_analysis.py’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297A-0547-4FB7-8472-22BB6E84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1690688"/>
            <a:ext cx="11894287" cy="3755371"/>
          </a:xfrm>
        </p:spPr>
        <p:txBody>
          <a:bodyPr>
            <a:normAutofit/>
          </a:bodyPr>
          <a:lstStyle/>
          <a:p>
            <a:r>
              <a:rPr lang="en-GB" sz="1800" dirty="0"/>
              <a:t>Idea was to do several things: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Extract data from ‘.mat’ files to another data type (e.g. ‘</a:t>
            </a:r>
            <a:r>
              <a:rPr lang="en-GB" sz="1400" dirty="0" err="1"/>
              <a:t>pandas.DataFrame</a:t>
            </a:r>
            <a:r>
              <a:rPr lang="en-GB" sz="1400" dirty="0"/>
              <a:t>’) to make it easier to work with using </a:t>
            </a:r>
            <a:r>
              <a:rPr lang="en-GB" sz="1400" dirty="0" err="1"/>
              <a:t>numpy</a:t>
            </a:r>
            <a:r>
              <a:rPr lang="en-GB" sz="1400" dirty="0"/>
              <a:t> and ML APIs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Apply some statistical analysis functions to data in new 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/>
              <a:t>Write this to a new .csv output file (or existing one) to be possibly used in ML model in next part of pipeline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dirty="0"/>
              <a:t>Script can be broken down into the following:</a:t>
            </a:r>
          </a:p>
          <a:p>
            <a:pPr lvl="1"/>
            <a:r>
              <a:rPr lang="en-GB" sz="1400" dirty="0"/>
              <a:t>Bunch of global variables to set the relevant source/output dirs., names of segment/joint/sensors, names of short file names (e.g. ‘D2’, ‘HC), etc.</a:t>
            </a:r>
          </a:p>
          <a:p>
            <a:pPr lvl="1"/>
            <a:r>
              <a:rPr lang="en-GB" sz="1400" dirty="0"/>
              <a:t>Functions that compute statistical features (e.g. means, variances, covariances, moving diffs, FFT, cross-covariance, etc.) w/ rounding and type handling</a:t>
            </a:r>
          </a:p>
          <a:p>
            <a:pPr lvl="1"/>
            <a:r>
              <a:rPr lang="en-GB" sz="1400" dirty="0"/>
              <a:t>Three classes, one for each file type handled: ‘</a:t>
            </a:r>
            <a:r>
              <a:rPr lang="en-GB" sz="1400" dirty="0" err="1"/>
              <a:t>AllDataFile</a:t>
            </a:r>
            <a:r>
              <a:rPr lang="en-GB" sz="1400" dirty="0"/>
              <a:t>’, ‘</a:t>
            </a:r>
            <a:r>
              <a:rPr lang="en-GB" sz="1400" dirty="0" err="1"/>
              <a:t>DataCubeFile</a:t>
            </a:r>
            <a:r>
              <a:rPr lang="en-GB" sz="1400" dirty="0"/>
              <a:t>’ ‘</a:t>
            </a:r>
            <a:r>
              <a:rPr lang="en-GB" sz="1400" dirty="0" err="1"/>
              <a:t>JointAngleFile</a:t>
            </a:r>
            <a:r>
              <a:rPr lang="en-GB" sz="1400" dirty="0"/>
              <a:t>’</a:t>
            </a:r>
          </a:p>
          <a:p>
            <a:pPr lvl="2"/>
            <a:r>
              <a:rPr lang="en-GB" sz="1000" dirty="0"/>
              <a:t>Each constructor takes a file name in, retrieves it from the source directory, and creates a </a:t>
            </a:r>
            <a:r>
              <a:rPr lang="en-GB" sz="1000" dirty="0" err="1"/>
              <a:t>DataFrame</a:t>
            </a:r>
            <a:r>
              <a:rPr lang="en-GB" sz="1000" dirty="0"/>
              <a:t> object from it (for </a:t>
            </a:r>
            <a:r>
              <a:rPr lang="en-GB" sz="1000" dirty="0" err="1"/>
              <a:t>AllDataFile</a:t>
            </a:r>
            <a:r>
              <a:rPr lang="en-GB" sz="1000" dirty="0"/>
              <a:t> or </a:t>
            </a:r>
            <a:r>
              <a:rPr lang="en-GB" sz="1000" dirty="0" err="1"/>
              <a:t>DataCubeFile</a:t>
            </a:r>
            <a:r>
              <a:rPr lang="en-GB" sz="1000" dirty="0"/>
              <a:t>) or reads in columns directly as lists (for </a:t>
            </a:r>
            <a:r>
              <a:rPr lang="en-GB" sz="1000" dirty="0" err="1"/>
              <a:t>JointAngleFile</a:t>
            </a:r>
            <a:r>
              <a:rPr lang="en-GB" sz="1000" dirty="0"/>
              <a:t>)</a:t>
            </a:r>
          </a:p>
          <a:p>
            <a:pPr lvl="1"/>
            <a:r>
              <a:rPr lang="en-GB" sz="1400" dirty="0"/>
              <a:t>All have a ‘</a:t>
            </a:r>
            <a:r>
              <a:rPr lang="en-GB" sz="1400" dirty="0" err="1"/>
              <a:t>write_statistical_features</a:t>
            </a:r>
            <a:r>
              <a:rPr lang="en-GB" sz="1400" dirty="0"/>
              <a:t>’ method that includes analysing the total data from the file object and writing results to an output .csv</a:t>
            </a:r>
          </a:p>
          <a:p>
            <a:pPr lvl="2"/>
            <a:r>
              <a:rPr lang="en-GB" sz="1000" dirty="0"/>
              <a:t>Note that only stat features of joint angles is written about joint angles for </a:t>
            </a:r>
            <a:r>
              <a:rPr lang="en-GB" sz="1000" dirty="0" err="1"/>
              <a:t>JointAngleFile</a:t>
            </a:r>
            <a:r>
              <a:rPr lang="en-GB" sz="1000" dirty="0"/>
              <a:t> and </a:t>
            </a:r>
            <a:r>
              <a:rPr lang="en-GB" sz="1000" dirty="0" err="1"/>
              <a:t>DataCubeFile</a:t>
            </a:r>
            <a:r>
              <a:rPr lang="en-GB" sz="1000" dirty="0"/>
              <a:t> objects, while does so far many other measurements in </a:t>
            </a:r>
            <a:r>
              <a:rPr lang="en-GB" sz="1000" dirty="0" err="1"/>
              <a:t>AllDataFile</a:t>
            </a:r>
            <a:endParaRPr lang="en-GB" sz="1000" dirty="0"/>
          </a:p>
          <a:p>
            <a:pPr lvl="1"/>
            <a:r>
              <a:rPr lang="en-GB" sz="1400" dirty="0"/>
              <a:t>Several display methods, including ‘display_3d_positions’ for </a:t>
            </a:r>
            <a:r>
              <a:rPr lang="en-GB" sz="1400" dirty="0" err="1"/>
              <a:t>AllDataFile</a:t>
            </a:r>
            <a:r>
              <a:rPr lang="en-GB" sz="1400" dirty="0"/>
              <a:t> object (dynamic plotting on 3D position values) and ‘</a:t>
            </a:r>
            <a:r>
              <a:rPr lang="en-GB" sz="1400" dirty="0" err="1"/>
              <a:t>display_diffs_plots</a:t>
            </a:r>
            <a:r>
              <a:rPr lang="en-GB" sz="1400" dirty="0"/>
              <a:t>’ for </a:t>
            </a:r>
            <a:r>
              <a:rPr lang="en-GB" sz="1400" dirty="0" err="1"/>
              <a:t>JointAngle</a:t>
            </a:r>
            <a:r>
              <a:rPr lang="en-GB" sz="1400" dirty="0"/>
              <a:t> object (plots of all 3 dimensions of 22 joints’ diff values over time)</a:t>
            </a:r>
          </a:p>
          <a:p>
            <a:pPr lvl="1"/>
            <a:endParaRPr lang="en-GB" sz="1400" dirty="0"/>
          </a:p>
          <a:p>
            <a:pPr marL="800100" lvl="1" indent="-342900">
              <a:buFont typeface="+mj-lt"/>
              <a:buAutoNum type="arabicPeriod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374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247E-025B-49D3-8D10-BA46AD01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584" y="45337"/>
            <a:ext cx="5208494" cy="840628"/>
          </a:xfrm>
        </p:spPr>
        <p:txBody>
          <a:bodyPr/>
          <a:lstStyle/>
          <a:p>
            <a:r>
              <a:rPr lang="en-GB" b="1" u="sng" dirty="0"/>
              <a:t>Outputs of the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E1EFA-15F9-4A20-B02A-D581E7D4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21" y="830675"/>
            <a:ext cx="5088892" cy="1823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BD2649-8BD1-41F9-9B8A-3DF001390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20" y="2710389"/>
            <a:ext cx="5088893" cy="1762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A10E5-5E3C-4ECF-A097-07BEC1B5D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20" y="4528716"/>
            <a:ext cx="5088311" cy="1530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1F0C2-5515-473A-97C3-DE4A4C999E46}"/>
              </a:ext>
            </a:extLst>
          </p:cNvPr>
          <p:cNvSpPr txBox="1"/>
          <p:nvPr/>
        </p:nvSpPr>
        <p:spPr>
          <a:xfrm>
            <a:off x="533400" y="6136341"/>
            <a:ext cx="457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(‘AD’ vs ‘DC’ vs ‘JF’ extraction to .csv)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E42DB-C3BF-4D83-82E4-C977C2090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231" y="935057"/>
            <a:ext cx="4555930" cy="2279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2334F2-17D5-4C18-88E3-4960F4D25E9C}"/>
              </a:ext>
            </a:extLst>
          </p:cNvPr>
          <p:cNvSpPr txBox="1"/>
          <p:nvPr/>
        </p:nvSpPr>
        <p:spPr>
          <a:xfrm>
            <a:off x="7089350" y="3273855"/>
            <a:ext cx="393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JointAngleFile</a:t>
            </a:r>
            <a:r>
              <a:rPr lang="en-GB" dirty="0"/>
              <a:t>(“D2”).</a:t>
            </a:r>
            <a:r>
              <a:rPr lang="en-GB" dirty="0" err="1"/>
              <a:t>display_diffs_plot</a:t>
            </a:r>
            <a:r>
              <a:rPr lang="en-GB" dirty="0"/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019855-4437-4A5C-A7A1-2FB3AEF8E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335" y="3827064"/>
            <a:ext cx="2766524" cy="2211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EA3DF1-004D-4A5A-BE0F-E467A9E20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6196" y="3719030"/>
            <a:ext cx="2068560" cy="2340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AEAB8A-6830-4190-9633-D4B1E7AC1FF1}"/>
              </a:ext>
            </a:extLst>
          </p:cNvPr>
          <p:cNvSpPr txBox="1"/>
          <p:nvPr/>
        </p:nvSpPr>
        <p:spPr>
          <a:xfrm>
            <a:off x="7191064" y="6245335"/>
            <a:ext cx="393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AllDataFile</a:t>
            </a:r>
            <a:r>
              <a:rPr lang="en-GB" dirty="0"/>
              <a:t>(“D2”).display_3d_positions()</a:t>
            </a:r>
          </a:p>
        </p:txBody>
      </p:sp>
    </p:spTree>
    <p:extLst>
      <p:ext uri="{BB962C8B-B14F-4D97-AF65-F5344CB8AC3E}">
        <p14:creationId xmlns:p14="http://schemas.microsoft.com/office/powerpoint/2010/main" val="26175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A88B-ED44-4C39-8E52-0DC02EA1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824" y="105149"/>
            <a:ext cx="5181600" cy="858557"/>
          </a:xfrm>
        </p:spPr>
        <p:txBody>
          <a:bodyPr/>
          <a:lstStyle/>
          <a:p>
            <a:r>
              <a:rPr lang="en-GB" b="1" u="sng" dirty="0"/>
              <a:t>Next Steps w/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AC4A-3DB1-4B4C-9FFA-30CA7CD6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9" y="878541"/>
            <a:ext cx="11026588" cy="5840506"/>
          </a:xfrm>
        </p:spPr>
        <p:txBody>
          <a:bodyPr>
            <a:normAutofit/>
          </a:bodyPr>
          <a:lstStyle/>
          <a:p>
            <a:r>
              <a:rPr lang="en-GB" sz="1800" dirty="0"/>
              <a:t>Look into basic ML models that can work with statistical features files to possibly distinguish between HC and DMB files</a:t>
            </a:r>
          </a:p>
          <a:p>
            <a:pPr lvl="1"/>
            <a:r>
              <a:rPr lang="en-GB" sz="1400" dirty="0"/>
              <a:t>Must be able to work with only a few samples! (e.g. DT)</a:t>
            </a:r>
          </a:p>
          <a:p>
            <a:pPr lvl="1"/>
            <a:r>
              <a:rPr lang="en-GB" sz="1400" dirty="0"/>
              <a:t>Read directly from the created .csv files</a:t>
            </a:r>
          </a:p>
          <a:p>
            <a:pPr lvl="1"/>
            <a:endParaRPr lang="en-GB" sz="1400" dirty="0"/>
          </a:p>
          <a:p>
            <a:r>
              <a:rPr lang="en-GB" sz="1800" dirty="0"/>
              <a:t>Enable script to be run from the command line</a:t>
            </a:r>
          </a:p>
          <a:p>
            <a:pPr lvl="1"/>
            <a:r>
              <a:rPr lang="en-GB" sz="1400" dirty="0"/>
              <a:t>Possibly first part of data analysis pipeline</a:t>
            </a:r>
          </a:p>
          <a:p>
            <a:pPr lvl="1"/>
            <a:endParaRPr lang="en-GB" sz="1400" dirty="0"/>
          </a:p>
          <a:p>
            <a:r>
              <a:rPr lang="en-GB" sz="1800" dirty="0"/>
              <a:t>Examine different informative statistical feature extraction functions to create new info in .csv output</a:t>
            </a:r>
          </a:p>
          <a:p>
            <a:endParaRPr lang="en-GB" sz="1800" dirty="0"/>
          </a:p>
          <a:p>
            <a:r>
              <a:rPr lang="en-GB" sz="1800" dirty="0"/>
              <a:t>At same time, possibly look at ways of simplifying output .csv (avoid each row in the .csv having &gt;1000 cols!)</a:t>
            </a:r>
          </a:p>
          <a:p>
            <a:endParaRPr lang="en-GB" sz="1800" dirty="0"/>
          </a:p>
          <a:p>
            <a:r>
              <a:rPr lang="en-GB" sz="1800" dirty="0"/>
              <a:t>Given types of file (DMD vs HC) and statistical features, can feed into basic CRF model to test prediction accuracy</a:t>
            </a:r>
          </a:p>
          <a:p>
            <a:pPr lvl="1"/>
            <a:r>
              <a:rPr lang="en-GB" sz="1400" dirty="0"/>
              <a:t>“Given these statistical features of a file, can I predict if it’s a DBM or HC dataset?”</a:t>
            </a:r>
          </a:p>
          <a:p>
            <a:pPr lvl="1"/>
            <a:r>
              <a:rPr lang="en-GB" sz="1400" dirty="0"/>
              <a:t>Can experiment with different features from .csv to see if certain statistical measures are more important than others</a:t>
            </a:r>
          </a:p>
          <a:p>
            <a:pPr lvl="1"/>
            <a:endParaRPr lang="en-GB" sz="1400" dirty="0"/>
          </a:p>
          <a:p>
            <a:r>
              <a:rPr lang="en-GB" sz="1800" dirty="0"/>
              <a:t>Can look also at feeding in raw measurements (e.g. joint angles over all 22k samples per file) into RNN to also look at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240493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1024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Progress Made: 24th Apr – 7th May</vt:lpstr>
      <vt:lpstr>Suit Data Formats</vt:lpstr>
      <vt:lpstr>Basic Structure of ‘matfiles_analysis.py’</vt:lpstr>
      <vt:lpstr>Outputs of the Script</vt:lpstr>
      <vt:lpstr>Next Steps w/ 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Made: 24th Apr – 7th May</dc:title>
  <dc:creator>Dan Heaton</dc:creator>
  <cp:lastModifiedBy>Dan Heaton</cp:lastModifiedBy>
  <cp:revision>21</cp:revision>
  <dcterms:created xsi:type="dcterms:W3CDTF">2019-05-06T15:36:02Z</dcterms:created>
  <dcterms:modified xsi:type="dcterms:W3CDTF">2019-05-06T18:28:10Z</dcterms:modified>
</cp:coreProperties>
</file>