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Heaton" initials="DH" lastIdx="1" clrIdx="0">
    <p:extLst>
      <p:ext uri="{19B8F6BF-5375-455C-9EA6-DF929625EA0E}">
        <p15:presenceInfo xmlns:p15="http://schemas.microsoft.com/office/powerpoint/2012/main" userId="126f2d1a9deb8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9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BD37-0A16-4F9E-B6FB-88DCFBC0F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151DA-A2F6-4766-8618-8C7B9125C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5B37-77EF-4A9F-9170-707B7407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DD92-FD3B-41E2-880F-FDFC3958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FC3B-0568-4DF6-99C2-1065EA1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7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F78F-B381-441C-8134-3F71C347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01230-0E56-4C16-9200-498DF1D2D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ABBA-29C7-4E37-BC1D-DD9A080F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03D0-61FA-488D-B263-3AE5B31F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EAF3-2836-4ACB-8137-772280E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1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66FB6-BA67-4DBF-8FDA-866DE9DDF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1E88-E70D-46C0-8B5F-A742B7ED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291B-A8DC-494A-B3D7-419CA15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9983-DE55-4C32-B887-DC3EC43D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EA24-FCA1-4268-9EB7-44EB4C0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7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47F-0376-4A3E-907A-A51358C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C4DF-EB22-469B-BEE3-148B5D69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753B-0280-4230-B731-DC6F63EA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672E-28D8-4E7C-8D2F-672BCA14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88D3-F0BB-4E71-8326-F1CB7DDF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3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F94F-1ABB-40D8-9709-E91C514F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1B421-4696-4258-A9DB-86EAADC7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4DC4-F1F5-41FA-B802-AD746D04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8552-4FCA-410B-8E99-CD7BD2FB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6ECF-869B-46C0-B86D-65D28000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8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4F43-8D77-4DCF-8898-075EE160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EA0B-CE59-450B-AF29-42BA4718D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4F6BD-4BFF-4598-9BE7-6A7B4313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7EB7B-05D8-43D3-B7AB-1340A4AC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5954-80B2-4610-999F-247DBB5E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C0E49-6BF2-4473-AEA4-D5E70B48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2B2A-A8EE-400A-8072-B8757CC0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1155-E752-4062-BDAC-9343041D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832B5-03D6-475B-BAC0-983E6CAE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4647A-CE1E-4F90-915D-8D32DF0AD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FD9B3-799F-44E2-AC7A-EC5410A75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5155B-7533-442E-88B5-AD82BF10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A236F-53C5-43EC-95AD-863EF9B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31F12-9E24-4869-8805-D1139E08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6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F587-38B6-4E31-8794-09E04542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B35C8-8B72-4B0A-92D8-50401412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F78C1-4961-483A-9A27-3C652BB8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D3CBC-95B8-4659-BA91-F6E81656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C405B-3C1A-4E55-95FE-FF24A063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BC5EE-5E03-4099-846A-7C8B0F7C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F073-9B6F-4E89-ABD0-075D97D1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0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9D95-9B07-4115-A8A3-945FF027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8162-EA96-487F-8C44-231F86AA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DAA7-112D-4E5C-A163-C60D6253C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80C6-9785-4D61-8B8D-FE6AA74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4994D-C59A-403B-9F98-B13DE30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0E3E8-01A2-41B9-A251-0202672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4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715C-0015-4710-A68A-3979C6D3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DBA17-0FF2-46BC-B17C-7132ED3C1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E7C43-015B-45BE-91AE-BFBC476D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4D2D0-3A32-4662-8CE1-05CA64DF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15A5-87B7-4C18-8BA2-6102F3B0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FF4FA-0A64-427E-8FB5-6CC24192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B33FF-403C-460F-ABB7-6CF35E8C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93A4-E543-40FD-93C7-57813D6F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3ECD-3046-40DE-98FE-4FBF161C9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22BA-2002-4B4D-B0CD-58C1A0AB0601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3C9A-539D-4775-B5EA-56F5DF7B3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1B89-243E-4F39-B3C8-2235F4B43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5BC0-4F6D-431C-960F-A0E50B614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37D8C-2CF2-43B5-BB08-6FB338F7CE74}"/>
              </a:ext>
            </a:extLst>
          </p:cNvPr>
          <p:cNvSpPr/>
          <p:nvPr/>
        </p:nvSpPr>
        <p:spPr>
          <a:xfrm>
            <a:off x="1622612" y="1281953"/>
            <a:ext cx="2398059" cy="4069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355CD3-15B2-4A91-9AF5-BA8278DB2AAA}"/>
              </a:ext>
            </a:extLst>
          </p:cNvPr>
          <p:cNvSpPr/>
          <p:nvPr/>
        </p:nvSpPr>
        <p:spPr>
          <a:xfrm>
            <a:off x="6545128" y="1276959"/>
            <a:ext cx="2398059" cy="40699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805E32-544D-425A-8D22-3561AA8E4CD7}"/>
              </a:ext>
            </a:extLst>
          </p:cNvPr>
          <p:cNvCxnSpPr/>
          <p:nvPr/>
        </p:nvCxnSpPr>
        <p:spPr>
          <a:xfrm>
            <a:off x="6545127" y="2295350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6B5348-1E50-4459-BDE5-D00D799415A0}"/>
              </a:ext>
            </a:extLst>
          </p:cNvPr>
          <p:cNvCxnSpPr/>
          <p:nvPr/>
        </p:nvCxnSpPr>
        <p:spPr>
          <a:xfrm>
            <a:off x="6545126" y="3311947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BB3183-B64E-4A77-A6AE-87E1E474A05C}"/>
              </a:ext>
            </a:extLst>
          </p:cNvPr>
          <p:cNvCxnSpPr/>
          <p:nvPr/>
        </p:nvCxnSpPr>
        <p:spPr>
          <a:xfrm>
            <a:off x="6545125" y="2789977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38E0F-F9C3-4E6A-A9BE-86A60442A18E}"/>
              </a:ext>
            </a:extLst>
          </p:cNvPr>
          <p:cNvCxnSpPr/>
          <p:nvPr/>
        </p:nvCxnSpPr>
        <p:spPr>
          <a:xfrm>
            <a:off x="6545125" y="3802317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F3D216-F451-46CD-B36D-20525CA3F545}"/>
              </a:ext>
            </a:extLst>
          </p:cNvPr>
          <p:cNvCxnSpPr/>
          <p:nvPr/>
        </p:nvCxnSpPr>
        <p:spPr>
          <a:xfrm>
            <a:off x="6545124" y="4326750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28D3B1-573D-4979-BA78-761C463686A8}"/>
              </a:ext>
            </a:extLst>
          </p:cNvPr>
          <p:cNvCxnSpPr/>
          <p:nvPr/>
        </p:nvCxnSpPr>
        <p:spPr>
          <a:xfrm>
            <a:off x="6545124" y="4830566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79797A-2AA0-432C-8372-1B76913912BA}"/>
              </a:ext>
            </a:extLst>
          </p:cNvPr>
          <p:cNvCxnSpPr/>
          <p:nvPr/>
        </p:nvCxnSpPr>
        <p:spPr>
          <a:xfrm>
            <a:off x="1622612" y="4329950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A82607-9463-48E7-A1B9-49801C1325FD}"/>
              </a:ext>
            </a:extLst>
          </p:cNvPr>
          <p:cNvCxnSpPr/>
          <p:nvPr/>
        </p:nvCxnSpPr>
        <p:spPr>
          <a:xfrm>
            <a:off x="1622612" y="3335987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C47CB5-C9CF-4963-8A74-68D56CE1B4EF}"/>
              </a:ext>
            </a:extLst>
          </p:cNvPr>
          <p:cNvCxnSpPr/>
          <p:nvPr/>
        </p:nvCxnSpPr>
        <p:spPr>
          <a:xfrm>
            <a:off x="1622612" y="2298550"/>
            <a:ext cx="239805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C0A64C-4461-45AF-A6E6-57591DDED172}"/>
              </a:ext>
            </a:extLst>
          </p:cNvPr>
          <p:cNvCxnSpPr/>
          <p:nvPr/>
        </p:nvCxnSpPr>
        <p:spPr>
          <a:xfrm>
            <a:off x="1622612" y="1192530"/>
            <a:ext cx="23980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544C0C-8D4F-4A4F-835F-6DED8F9CFCD8}"/>
              </a:ext>
            </a:extLst>
          </p:cNvPr>
          <p:cNvCxnSpPr/>
          <p:nvPr/>
        </p:nvCxnSpPr>
        <p:spPr>
          <a:xfrm>
            <a:off x="6545124" y="1172296"/>
            <a:ext cx="23980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8D0A4D-A19D-40F7-BCB8-01B070374EFF}"/>
              </a:ext>
            </a:extLst>
          </p:cNvPr>
          <p:cNvCxnSpPr>
            <a:cxnSpLocks/>
          </p:cNvCxnSpPr>
          <p:nvPr/>
        </p:nvCxnSpPr>
        <p:spPr>
          <a:xfrm>
            <a:off x="1493072" y="1281953"/>
            <a:ext cx="0" cy="40977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9F7C3A-FD0A-4566-9C2E-C0B2CC102020}"/>
              </a:ext>
            </a:extLst>
          </p:cNvPr>
          <p:cNvCxnSpPr>
            <a:cxnSpLocks/>
          </p:cNvCxnSpPr>
          <p:nvPr/>
        </p:nvCxnSpPr>
        <p:spPr>
          <a:xfrm>
            <a:off x="6396542" y="1282109"/>
            <a:ext cx="0" cy="40977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F8E2964-E7F0-4329-BF22-9219A87FCE8E}"/>
              </a:ext>
            </a:extLst>
          </p:cNvPr>
          <p:cNvSpPr txBox="1"/>
          <p:nvPr/>
        </p:nvSpPr>
        <p:spPr>
          <a:xfrm>
            <a:off x="7043113" y="872667"/>
            <a:ext cx="14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Number of 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ACA5D4-7B08-4B0F-BEDA-8C56B076B9F3}"/>
              </a:ext>
            </a:extLst>
          </p:cNvPr>
          <p:cNvSpPr txBox="1"/>
          <p:nvPr/>
        </p:nvSpPr>
        <p:spPr>
          <a:xfrm>
            <a:off x="2120601" y="872667"/>
            <a:ext cx="14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Number of 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0197D0-3CCF-4D9B-85BB-994EB1945A16}"/>
              </a:ext>
            </a:extLst>
          </p:cNvPr>
          <p:cNvSpPr txBox="1"/>
          <p:nvPr/>
        </p:nvSpPr>
        <p:spPr>
          <a:xfrm>
            <a:off x="527577" y="3115391"/>
            <a:ext cx="1030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Number of data samples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D4657-73A5-4566-906E-0297E9083F51}"/>
              </a:ext>
            </a:extLst>
          </p:cNvPr>
          <p:cNvSpPr txBox="1"/>
          <p:nvPr/>
        </p:nvSpPr>
        <p:spPr>
          <a:xfrm>
            <a:off x="5440568" y="3110398"/>
            <a:ext cx="1030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Number of data samples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082B09-5DC1-439F-8BE6-2B5861659E77}"/>
              </a:ext>
            </a:extLst>
          </p:cNvPr>
          <p:cNvSpPr txBox="1"/>
          <p:nvPr/>
        </p:nvSpPr>
        <p:spPr>
          <a:xfrm>
            <a:off x="1970834" y="5529671"/>
            <a:ext cx="1701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Sequence overlap = 0, </a:t>
            </a:r>
          </a:p>
          <a:p>
            <a:r>
              <a:rPr lang="en-GB" sz="1100" dirty="0"/>
              <a:t>Number of sequences =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E92726-35F4-4B90-A512-1339E29C1E1F}"/>
              </a:ext>
            </a:extLst>
          </p:cNvPr>
          <p:cNvSpPr txBox="1"/>
          <p:nvPr/>
        </p:nvSpPr>
        <p:spPr>
          <a:xfrm>
            <a:off x="6963826" y="5529671"/>
            <a:ext cx="1701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Sequence overlap = 0.5, </a:t>
            </a:r>
          </a:p>
          <a:p>
            <a:r>
              <a:rPr lang="en-GB" sz="1100" dirty="0"/>
              <a:t>Number of sequences = 7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F4538B-7BA6-4C06-AE61-921479780C74}"/>
              </a:ext>
            </a:extLst>
          </p:cNvPr>
          <p:cNvCxnSpPr/>
          <p:nvPr/>
        </p:nvCxnSpPr>
        <p:spPr>
          <a:xfrm>
            <a:off x="4137660" y="2298550"/>
            <a:ext cx="0" cy="105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9130F25-89FD-4C99-8F6D-22ACCEC6C661}"/>
              </a:ext>
            </a:extLst>
          </p:cNvPr>
          <p:cNvSpPr txBox="1"/>
          <p:nvPr/>
        </p:nvSpPr>
        <p:spPr>
          <a:xfrm>
            <a:off x="4178340" y="2611799"/>
            <a:ext cx="770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Sequence length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54CEE5-4EC0-4D89-B385-9F93820E99C0}"/>
              </a:ext>
            </a:extLst>
          </p:cNvPr>
          <p:cNvCxnSpPr/>
          <p:nvPr/>
        </p:nvCxnSpPr>
        <p:spPr>
          <a:xfrm>
            <a:off x="9149036" y="2293236"/>
            <a:ext cx="0" cy="105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4743A-21FC-45F5-B2D2-351A544CE62C}"/>
              </a:ext>
            </a:extLst>
          </p:cNvPr>
          <p:cNvSpPr txBox="1"/>
          <p:nvPr/>
        </p:nvSpPr>
        <p:spPr>
          <a:xfrm>
            <a:off x="9189716" y="2606485"/>
            <a:ext cx="770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Sequence length</a:t>
            </a:r>
          </a:p>
        </p:txBody>
      </p:sp>
    </p:spTree>
    <p:extLst>
      <p:ext uri="{BB962C8B-B14F-4D97-AF65-F5344CB8AC3E}">
        <p14:creationId xmlns:p14="http://schemas.microsoft.com/office/powerpoint/2010/main" val="246788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Heaton</dc:creator>
  <cp:lastModifiedBy>Dan Heaton</cp:lastModifiedBy>
  <cp:revision>2</cp:revision>
  <dcterms:created xsi:type="dcterms:W3CDTF">2019-07-23T16:12:22Z</dcterms:created>
  <dcterms:modified xsi:type="dcterms:W3CDTF">2019-07-23T16:53:03Z</dcterms:modified>
</cp:coreProperties>
</file>