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-4716" y="-4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03B-0061-4A54-BF97-B4507404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20A8-584E-49EC-B970-4E69F605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ACB6-A3A7-477E-B9B1-FC42551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C7D4-ECB1-4EB2-AEFA-2EFC87F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AC27-6E24-4BC4-8D9D-EFAAB73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F88-4C07-4F85-8545-7C73BB6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6A1-3940-4135-B20A-E5E6E0C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5FF-C48A-4DD7-AC27-65AB12F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E02-4444-48A6-B244-BB6EB8F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F56A-3C33-4CDD-81AB-5358EAA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11CD3-D512-436A-BE77-AA606D43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5F74-4ED1-466B-95FE-5E18458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01F-FF5E-43C0-9A6F-DA55369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6F8-6EC1-48AF-8C6B-EE86921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76D-C45A-43D7-AEBB-22E60B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027-2439-45D4-B076-36EA5D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E878-C43D-4B01-8DD4-B45156A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99CB-2592-4FD0-AAFB-C5C7830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D5F-C721-4ED6-B8CD-5A425C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83A-784B-4A35-BEB8-84F7035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C78-0E6B-4BF8-99E1-008BA90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6A0-D3B7-49E7-BB2D-4DEF278E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AC28-2F70-45A4-86B6-60DD58C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2EC-6765-4001-8F7A-24C4D99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5A96-88A7-461D-BA33-F59FD38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B1D-3587-4FB7-A4A0-E265899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17-077B-4EB3-9C7A-64FE1DA4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D33-03B8-4184-857D-50A166E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A68-4DC5-493A-AA99-DC1F95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203-A3C2-4791-B321-D752BD3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41F1-9060-48C1-A433-D5DA331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D7A-2EF3-4ED5-AC61-DA72B71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0121-0364-4350-B0A6-855A3114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CA0A-3D0A-48AB-8649-186D93C1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E299-6919-496B-8734-4CF9A21C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B7C9-057E-449E-A022-21E827CF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59ED-2EED-435E-9057-83AE425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CD1AA-5060-492C-BBC0-990C286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11ED5-6F60-4607-A256-05BE1D72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7E0A-4F59-4678-9A88-ED2929B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506F-06D5-4B71-A90C-6E06936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FB16A-04A2-47D1-AEC4-D1EAEB1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60D1-68BA-4C2F-B02F-4916C94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C026-0662-4FF7-A0CB-8C667E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2A18-62B8-4ABB-8D19-29317B9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DF8D-2F32-4218-B829-AFD880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526-00A4-4524-8FDE-DB891E6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48AF-35DA-4B3B-8844-81EDBDD5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8C-1D71-4C81-A83D-680D5FB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92C9-A93D-4341-9405-CFE760C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EB78-980F-4CF9-98EB-870F0379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AD7E-FD37-4678-86AA-3F9D703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432-3DC3-42A1-9E33-7CE7F410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ECE9-D287-4DD1-9D46-E6DFAA16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77D8-386E-4309-9ADE-7E295A22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B959-7025-46C2-B45F-691C37E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8FE3-91BF-4FEF-A9A6-F86E871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387-8CD4-4442-9F72-723789E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9145-84ED-4ADF-8FE3-B2647A7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403-15BD-4C2C-8EEE-C801410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843-C88B-4104-BDDB-D63E4493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385-8596-4F93-9C6D-76F56927ACBC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9B66-57B1-40F4-BB25-8A2F7D2A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D8D-9F67-4AB7-AC3A-558A7C32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AA4AEBE5-4695-4992-B114-B864DBD2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606" y="80913"/>
            <a:ext cx="1376362" cy="446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(one .mat file per subject visit)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77FFF1E-B021-4CB4-9FAA-5977C675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073" y="1106862"/>
            <a:ext cx="13652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‘comp_stat_vals.py’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65FC438C-B61F-4F26-8672-64546008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652" y="3047538"/>
            <a:ext cx="10334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‘ft_sel_red.py’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0B59F819-37A3-4487-AB2D-B4C7D504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9" y="4799951"/>
            <a:ext cx="649287" cy="30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80C71A76-BB47-493B-B2F5-A4775C02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05" y="3028420"/>
            <a:ext cx="1573213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‘ext_raw_measures.py’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B8D7B27B-89BF-452C-A464-A543672F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02" y="3038173"/>
            <a:ext cx="1427162" cy="26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‘model_predictor.py’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3056392C-784B-47E4-B9B9-72FFC67D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83" y="4751372"/>
            <a:ext cx="1284288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‘graph_creator.py’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9CFCE9C7-E6FB-4C12-B72F-A9992DBA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2026755"/>
            <a:ext cx="1322388" cy="414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7D12B1C0-5396-44B5-9A21-9738FB53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3933678"/>
            <a:ext cx="1231900" cy="4175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Reduced-dim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45744C6D-8680-4A3E-BCEC-DC7BC27B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536" y="5718117"/>
            <a:ext cx="1363662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NSAA regression score (between 0 and 34)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2BAFB29E-6AEE-4EE1-9E2E-D4B3E29B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742" y="5715341"/>
            <a:ext cx="1233488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being from either ‘D’ or ‘HC’ file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D4627EC7-6087-4931-8F6E-04B6B5B1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774" y="5710977"/>
            <a:ext cx="1427163" cy="7683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NSAA single activity scores for all 17 actions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Box 15">
            <a:extLst>
              <a:ext uri="{FF2B5EF4-FFF2-40B4-BE49-F238E27FC236}">
                <a16:creationId xmlns:a16="http://schemas.microsoft.com/office/drawing/2014/main" id="{C8DAB756-847A-4123-A6B4-8B01DB73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72" y="3928027"/>
            <a:ext cx="1304925" cy="473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measurement data from .mat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TextBox 16">
            <a:extLst>
              <a:ext uri="{FF2B5EF4-FFF2-40B4-BE49-F238E27FC236}">
                <a16:creationId xmlns:a16="http://schemas.microsoft.com/office/drawing/2014/main" id="{89428B26-0B37-4F36-88BF-831BC78F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89" y="1855623"/>
            <a:ext cx="1849438" cy="5917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suit data .mat file (e.g. from NSAA tests, 6MW, or unstructured movement)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7">
            <a:extLst>
              <a:ext uri="{FF2B5EF4-FFF2-40B4-BE49-F238E27FC236}">
                <a16:creationId xmlns:a16="http://schemas.microsoft.com/office/drawing/2014/main" id="{0A645A3C-8355-4273-9DB5-296FE2C0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991" y="3872559"/>
            <a:ext cx="1601788" cy="269875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‘model_predictions.csv’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18">
            <a:extLst>
              <a:ext uri="{FF2B5EF4-FFF2-40B4-BE49-F238E27FC236}">
                <a16:creationId xmlns:a16="http://schemas.microsoft.com/office/drawing/2014/main" id="{D34FF0B0-A316-4EA9-A63B-33C59671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060" y="1026931"/>
            <a:ext cx="1284288" cy="4413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visualization of suit data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TextBox 19">
            <a:extLst>
              <a:ext uri="{FF2B5EF4-FFF2-40B4-BE49-F238E27FC236}">
                <a16:creationId xmlns:a16="http://schemas.microsoft.com/office/drawing/2014/main" id="{2E10E204-DC6C-42CE-87A0-91B9BE8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09" y="1082675"/>
            <a:ext cx="1165225" cy="273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‘mat_act_div.py’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Box 20">
            <a:extLst>
              <a:ext uri="{FF2B5EF4-FFF2-40B4-BE49-F238E27FC236}">
                <a16:creationId xmlns:a16="http://schemas.microsoft.com/office/drawing/2014/main" id="{F5573CB1-010D-4F07-9078-918278ED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6" y="83138"/>
            <a:ext cx="1377950" cy="3877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 activity annotations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Box 21">
            <a:extLst>
              <a:ext uri="{FF2B5EF4-FFF2-40B4-BE49-F238E27FC236}">
                <a16:creationId xmlns:a16="http://schemas.microsoft.com/office/drawing/2014/main" id="{85E449CB-5B2B-49E8-995B-2FA27C3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2" y="1951086"/>
            <a:ext cx="17905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as .mat files (each file is 1 act of 1 subject)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65" name="Picture 25">
            <a:extLst>
              <a:ext uri="{FF2B5EF4-FFF2-40B4-BE49-F238E27FC236}">
                <a16:creationId xmlns:a16="http://schemas.microsoft.com/office/drawing/2014/main" id="{4BA71BC8-85E5-44A7-8BB4-07A5C2B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35" y="5575730"/>
            <a:ext cx="8890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83B0B08D-B4B7-4668-B9D3-CEA1CFBCF5E8}"/>
              </a:ext>
            </a:extLst>
          </p:cNvPr>
          <p:cNvSpPr/>
          <p:nvPr/>
        </p:nvSpPr>
        <p:spPr>
          <a:xfrm>
            <a:off x="2786128" y="557757"/>
            <a:ext cx="2311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0F35431-4AE6-4DE2-AFD9-84085211A42B}"/>
              </a:ext>
            </a:extLst>
          </p:cNvPr>
          <p:cNvSpPr/>
          <p:nvPr/>
        </p:nvSpPr>
        <p:spPr>
          <a:xfrm>
            <a:off x="2788582" y="1478733"/>
            <a:ext cx="225425" cy="5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6E8CF60-8093-45D7-8D2F-9683478D4DF6}"/>
              </a:ext>
            </a:extLst>
          </p:cNvPr>
          <p:cNvSpPr/>
          <p:nvPr/>
        </p:nvSpPr>
        <p:spPr>
          <a:xfrm>
            <a:off x="2766039" y="2452721"/>
            <a:ext cx="27051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15BDBDE-4CCF-4E35-BF55-ADAF349215CD}"/>
              </a:ext>
            </a:extLst>
          </p:cNvPr>
          <p:cNvSpPr/>
          <p:nvPr/>
        </p:nvSpPr>
        <p:spPr>
          <a:xfrm>
            <a:off x="2741169" y="3404801"/>
            <a:ext cx="222250" cy="52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C97DE22-CD0D-4280-8B69-9749AAD9924F}"/>
              </a:ext>
            </a:extLst>
          </p:cNvPr>
          <p:cNvSpPr/>
          <p:nvPr/>
        </p:nvSpPr>
        <p:spPr>
          <a:xfrm>
            <a:off x="2714326" y="4377717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66FF1FF-E303-4A5B-8680-DD078C81F7CB}"/>
              </a:ext>
            </a:extLst>
          </p:cNvPr>
          <p:cNvSpPr/>
          <p:nvPr/>
        </p:nvSpPr>
        <p:spPr>
          <a:xfrm rot="4312140">
            <a:off x="1614174" y="4517101"/>
            <a:ext cx="159089" cy="171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093531-C977-424F-9772-A12C1D27787C}"/>
              </a:ext>
            </a:extLst>
          </p:cNvPr>
          <p:cNvSpPr/>
          <p:nvPr/>
        </p:nvSpPr>
        <p:spPr>
          <a:xfrm rot="2393272">
            <a:off x="2502692" y="5080317"/>
            <a:ext cx="151503" cy="60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84597B0-C5D9-4E8A-BF74-BDE026E6313A}"/>
              </a:ext>
            </a:extLst>
          </p:cNvPr>
          <p:cNvSpPr/>
          <p:nvPr/>
        </p:nvSpPr>
        <p:spPr>
          <a:xfrm rot="17647526">
            <a:off x="3765777" y="4682172"/>
            <a:ext cx="180780" cy="135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0B4924C-C798-4D18-9B1A-FAD12C253B64}"/>
              </a:ext>
            </a:extLst>
          </p:cNvPr>
          <p:cNvSpPr/>
          <p:nvPr/>
        </p:nvSpPr>
        <p:spPr>
          <a:xfrm>
            <a:off x="687243" y="497840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88D7450-2872-432F-A7FE-C4132C1DF3EC}"/>
              </a:ext>
            </a:extLst>
          </p:cNvPr>
          <p:cNvSpPr/>
          <p:nvPr/>
        </p:nvSpPr>
        <p:spPr>
          <a:xfrm>
            <a:off x="696132" y="1388400"/>
            <a:ext cx="22161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59BDCBA-F083-4402-AA5E-55A31726D9D0}"/>
              </a:ext>
            </a:extLst>
          </p:cNvPr>
          <p:cNvSpPr/>
          <p:nvPr/>
        </p:nvSpPr>
        <p:spPr>
          <a:xfrm rot="3856839">
            <a:off x="1492614" y="-67151"/>
            <a:ext cx="220634" cy="150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0ADDBBB-7577-4039-A9E9-30533F081796}"/>
              </a:ext>
            </a:extLst>
          </p:cNvPr>
          <p:cNvSpPr/>
          <p:nvPr/>
        </p:nvSpPr>
        <p:spPr>
          <a:xfrm rot="991217">
            <a:off x="1701922" y="344670"/>
            <a:ext cx="209009" cy="268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E7B0A13-9C13-4CFF-A28C-D125661A5D02}"/>
              </a:ext>
            </a:extLst>
          </p:cNvPr>
          <p:cNvSpPr/>
          <p:nvPr/>
        </p:nvSpPr>
        <p:spPr>
          <a:xfrm>
            <a:off x="685838" y="2463482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3580C0D-5E3B-406E-85E9-4927F4A7D3C9}"/>
              </a:ext>
            </a:extLst>
          </p:cNvPr>
          <p:cNvSpPr/>
          <p:nvPr/>
        </p:nvSpPr>
        <p:spPr>
          <a:xfrm>
            <a:off x="685838" y="3404801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06A7538-E315-4632-9A97-075FF74F1A11}"/>
              </a:ext>
            </a:extLst>
          </p:cNvPr>
          <p:cNvSpPr/>
          <p:nvPr/>
        </p:nvSpPr>
        <p:spPr>
          <a:xfrm rot="17501080">
            <a:off x="1782151" y="3997451"/>
            <a:ext cx="262255" cy="119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5" name="TextBox 43">
            <a:extLst>
              <a:ext uri="{FF2B5EF4-FFF2-40B4-BE49-F238E27FC236}">
                <a16:creationId xmlns:a16="http://schemas.microsoft.com/office/drawing/2014/main" id="{230D69E0-A45A-45AD-90A3-951CF87E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5" y="5718117"/>
            <a:ext cx="1311275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act score of 0, 1, or 2 of a single sequence (only for single-act files)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0EFA58A-6F8E-474E-AD3F-A9EFDCBE3BF5}"/>
              </a:ext>
            </a:extLst>
          </p:cNvPr>
          <p:cNvSpPr/>
          <p:nvPr/>
        </p:nvSpPr>
        <p:spPr>
          <a:xfrm rot="19528202">
            <a:off x="2959495" y="5100212"/>
            <a:ext cx="161290" cy="55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059EFE09-7587-4CB9-A96F-C7794A9EB5C2}"/>
              </a:ext>
            </a:extLst>
          </p:cNvPr>
          <p:cNvSpPr/>
          <p:nvPr/>
        </p:nvSpPr>
        <p:spPr>
          <a:xfrm rot="16200000">
            <a:off x="3871582" y="1043526"/>
            <a:ext cx="206375" cy="40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127" name="Picture 46">
            <a:extLst>
              <a:ext uri="{FF2B5EF4-FFF2-40B4-BE49-F238E27FC236}">
                <a16:creationId xmlns:a16="http://schemas.microsoft.com/office/drawing/2014/main" id="{057454BC-5D74-44AC-9598-FD21992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45" y="20074"/>
            <a:ext cx="12398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Arrow: Down 94">
            <a:extLst>
              <a:ext uri="{FF2B5EF4-FFF2-40B4-BE49-F238E27FC236}">
                <a16:creationId xmlns:a16="http://schemas.microsoft.com/office/drawing/2014/main" id="{1A3718E4-CA33-47C3-A3E7-70C8C734EF2D}"/>
              </a:ext>
            </a:extLst>
          </p:cNvPr>
          <p:cNvSpPr/>
          <p:nvPr/>
        </p:nvSpPr>
        <p:spPr>
          <a:xfrm rot="12647794">
            <a:off x="3493035" y="3240310"/>
            <a:ext cx="219462" cy="164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23779D-E8ED-42ED-9293-B1D87D440FA7}"/>
              </a:ext>
            </a:extLst>
          </p:cNvPr>
          <p:cNvSpPr/>
          <p:nvPr/>
        </p:nvSpPr>
        <p:spPr>
          <a:xfrm rot="16200000">
            <a:off x="3693476" y="4396918"/>
            <a:ext cx="23876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6" name="TextBox 51">
            <a:extLst>
              <a:ext uri="{FF2B5EF4-FFF2-40B4-BE49-F238E27FC236}">
                <a16:creationId xmlns:a16="http://schemas.microsoft.com/office/drawing/2014/main" id="{09855AB0-0B22-4377-9A32-0986363D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40" y="4761422"/>
            <a:ext cx="1257300" cy="311150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 Results.xlsx’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AA782F44-25E8-4896-8889-CD605E8428CB}"/>
              </a:ext>
            </a:extLst>
          </p:cNvPr>
          <p:cNvSpPr/>
          <p:nvPr/>
        </p:nvSpPr>
        <p:spPr>
          <a:xfrm rot="16200000">
            <a:off x="6060296" y="4450383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8CCA558D-2B76-45C9-A2CF-43BDD33ECE2E}"/>
              </a:ext>
            </a:extLst>
          </p:cNvPr>
          <p:cNvSpPr/>
          <p:nvPr/>
        </p:nvSpPr>
        <p:spPr>
          <a:xfrm>
            <a:off x="7152972" y="5107926"/>
            <a:ext cx="2705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F941C98-00A0-4598-9C13-866C8F3CE616}"/>
              </a:ext>
            </a:extLst>
          </p:cNvPr>
          <p:cNvSpPr/>
          <p:nvPr/>
        </p:nvSpPr>
        <p:spPr>
          <a:xfrm rot="19997345">
            <a:off x="832793" y="1514336"/>
            <a:ext cx="1438671" cy="20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09E09DA-E684-48DA-AE16-C112F4B9CED6}"/>
              </a:ext>
            </a:extLst>
          </p:cNvPr>
          <p:cNvSpPr/>
          <p:nvPr/>
        </p:nvSpPr>
        <p:spPr>
          <a:xfrm>
            <a:off x="4555613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697C95E-50CB-4728-8C93-42DE968DEA85}"/>
              </a:ext>
            </a:extLst>
          </p:cNvPr>
          <p:cNvSpPr/>
          <p:nvPr/>
        </p:nvSpPr>
        <p:spPr>
          <a:xfrm>
            <a:off x="4542940" y="3365817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AB6A92E-AE05-4E2F-A5B8-8E9C67FA92FE}"/>
              </a:ext>
            </a:extLst>
          </p:cNvPr>
          <p:cNvSpPr txBox="1"/>
          <p:nvPr/>
        </p:nvSpPr>
        <p:spPr>
          <a:xfrm>
            <a:off x="6325836" y="213838"/>
            <a:ext cx="12842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‘settings.py’</a:t>
            </a:r>
            <a:endParaRPr lang="en-GB" sz="1100" dirty="0"/>
          </a:p>
          <a:p>
            <a:r>
              <a:rPr lang="en-GB" sz="1100" dirty="0"/>
              <a:t>(Connected to every other script)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706A7C06-707B-4099-956A-98BD4280CCA0}"/>
              </a:ext>
            </a:extLst>
          </p:cNvPr>
          <p:cNvSpPr txBox="1"/>
          <p:nvPr/>
        </p:nvSpPr>
        <p:spPr>
          <a:xfrm>
            <a:off x="6264375" y="3038762"/>
            <a:ext cx="11252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‘test_altdirs.py’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C7C163FD-20DE-4C71-8F29-0EB49101B16F}"/>
              </a:ext>
            </a:extLst>
          </p:cNvPr>
          <p:cNvSpPr/>
          <p:nvPr/>
        </p:nvSpPr>
        <p:spPr>
          <a:xfrm rot="5400000">
            <a:off x="5738209" y="2808285"/>
            <a:ext cx="206375" cy="72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F0DDD3-8B72-4B76-9862-59A63FF27F82}"/>
              </a:ext>
            </a:extLst>
          </p:cNvPr>
          <p:cNvSpPr txBox="1"/>
          <p:nvPr/>
        </p:nvSpPr>
        <p:spPr>
          <a:xfrm>
            <a:off x="98205" y="4823329"/>
            <a:ext cx="137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‘data_balancer.py’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17634D0-02CA-43B4-96AF-CE0C5DDAEE52}"/>
              </a:ext>
            </a:extLst>
          </p:cNvPr>
          <p:cNvSpPr/>
          <p:nvPr/>
        </p:nvSpPr>
        <p:spPr>
          <a:xfrm rot="16200000">
            <a:off x="1931219" y="4481668"/>
            <a:ext cx="172633" cy="9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D726169-7E36-4516-AE61-F4A9C435922D}"/>
              </a:ext>
            </a:extLst>
          </p:cNvPr>
          <p:cNvSpPr txBox="1"/>
          <p:nvPr/>
        </p:nvSpPr>
        <p:spPr>
          <a:xfrm>
            <a:off x="6032548" y="2018480"/>
            <a:ext cx="1710690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Directory of files the model was not trained on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5E7F226-39D9-4145-AE04-DCA0C6983758}"/>
              </a:ext>
            </a:extLst>
          </p:cNvPr>
          <p:cNvSpPr/>
          <p:nvPr/>
        </p:nvSpPr>
        <p:spPr>
          <a:xfrm>
            <a:off x="6686041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C29F3C-E803-45A8-8AE4-77172CB4AC6F}"/>
              </a:ext>
            </a:extLst>
          </p:cNvPr>
          <p:cNvSpPr txBox="1"/>
          <p:nvPr/>
        </p:nvSpPr>
        <p:spPr>
          <a:xfrm>
            <a:off x="6217251" y="1011066"/>
            <a:ext cx="14174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‘file_renamer.py’</a:t>
            </a:r>
            <a:endParaRPr lang="en-GB" sz="1100" dirty="0"/>
          </a:p>
          <a:p>
            <a:r>
              <a:rPr lang="en-GB" sz="1100" dirty="0"/>
              <a:t>(Not connected to any other scripts, just renames .mat files)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84981A3-5E1B-4110-9E6D-FEE93235BD7B}"/>
              </a:ext>
            </a:extLst>
          </p:cNvPr>
          <p:cNvSpPr/>
          <p:nvPr/>
        </p:nvSpPr>
        <p:spPr>
          <a:xfrm>
            <a:off x="8449141" y="1707146"/>
            <a:ext cx="3314906" cy="292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877E91F-C37B-47D7-A254-324F1518307F}"/>
              </a:ext>
            </a:extLst>
          </p:cNvPr>
          <p:cNvSpPr txBox="1"/>
          <p:nvPr/>
        </p:nvSpPr>
        <p:spPr>
          <a:xfrm>
            <a:off x="8449141" y="1707146"/>
            <a:ext cx="331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F05C92-C5EE-4757-91A7-4308AEE16DFB}"/>
              </a:ext>
            </a:extLst>
          </p:cNvPr>
          <p:cNvSpPr txBox="1"/>
          <p:nvPr/>
        </p:nvSpPr>
        <p:spPr>
          <a:xfrm>
            <a:off x="8518991" y="2287919"/>
            <a:ext cx="856987" cy="22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15C628D3-1598-4425-88E7-987DD4A3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7" y="3818568"/>
            <a:ext cx="856987" cy="22159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3F11EBB7-77B7-4647-93EA-4321D859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988" y="3306780"/>
            <a:ext cx="856987" cy="22159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D83B2B06-CEEF-47A1-9E61-3EA762B3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9" y="2794992"/>
            <a:ext cx="856987" cy="221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4FD1543-F106-437D-865A-EB60E9DDA0D7}"/>
              </a:ext>
            </a:extLst>
          </p:cNvPr>
          <p:cNvSpPr txBox="1"/>
          <p:nvPr/>
        </p:nvSpPr>
        <p:spPr>
          <a:xfrm>
            <a:off x="8531980" y="4286427"/>
            <a:ext cx="85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(no outline)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2CCC5B7-E6CD-463F-937F-E0B9CC77694A}"/>
              </a:ext>
            </a:extLst>
          </p:cNvPr>
          <p:cNvSpPr txBox="1"/>
          <p:nvPr/>
        </p:nvSpPr>
        <p:spPr>
          <a:xfrm>
            <a:off x="9471805" y="2262511"/>
            <a:ext cx="2121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=  data source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Python script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console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file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data in intermediate state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9AE7938-4B53-4465-9052-952481ECB750}"/>
              </a:ext>
            </a:extLst>
          </p:cNvPr>
          <p:cNvSpPr/>
          <p:nvPr/>
        </p:nvSpPr>
        <p:spPr>
          <a:xfrm rot="16200000">
            <a:off x="5949546" y="3555125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9FC021-AE7B-452F-8115-04C7465F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297" y="3850771"/>
            <a:ext cx="1636849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‘predictions_selector.py’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292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13</cp:revision>
  <dcterms:created xsi:type="dcterms:W3CDTF">2019-07-22T17:07:23Z</dcterms:created>
  <dcterms:modified xsi:type="dcterms:W3CDTF">2019-08-02T09:03:13Z</dcterms:modified>
</cp:coreProperties>
</file>