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Heaton" initials="DH" lastIdx="1" clrIdx="0">
    <p:extLst>
      <p:ext uri="{19B8F6BF-5375-455C-9EA6-DF929625EA0E}">
        <p15:presenceInfo xmlns:p15="http://schemas.microsoft.com/office/powerpoint/2012/main" userId="126f2d1a9deb83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C03B-0061-4A54-BF97-B4507404F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320A8-584E-49EC-B970-4E69F6056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3ACB6-A3A7-477E-B9B1-FC42551A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C7D4-ECB1-4EB2-AEFA-2EFC87F2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4AC27-6E24-4BC4-8D9D-EFAAB738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17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2F88-4C07-4F85-8545-7C73BB68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EB6A1-3940-4135-B20A-E5E6E0C2B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A45FF-C48A-4DD7-AC27-65AB12F3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CE02-4444-48A6-B244-BB6EB8F0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9F56A-3C33-4CDD-81AB-5358EAAB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96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11CD3-D512-436A-BE77-AA606D436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65F74-4ED1-466B-95FE-5E184587B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D01F-FF5E-43C0-9A6F-DA55369F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076F8-6EC1-48AF-8C6B-EE869212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DB76D-C45A-43D7-AEBB-22E60BBB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78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D027-2439-45D4-B076-36EA5D0B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E878-C43D-4B01-8DD4-B45156A7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999CB-2592-4FD0-AAFB-C5C78307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9D5F-C721-4ED6-B8CD-5A425CC7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3583A-784B-4A35-BEB8-84F70350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97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C78-0E6B-4BF8-99E1-008BA904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E96A0-D3B7-49E7-BB2D-4DEF278E8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BAC28-2F70-45A4-86B6-60DD58CD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12EC-6765-4001-8F7A-24C4D99D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F5A96-88A7-461D-BA33-F59FD381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09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0B1D-3587-4FB7-A4A0-E2658997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0517-077B-4EB3-9C7A-64FE1DA46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D33-03B8-4184-857D-50A166EE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90A68-4DC5-493A-AA99-DC1F9562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7D203-A3C2-4791-B321-D752BD3E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F41F1-9060-48C1-A433-D5DA3319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0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8D7A-2EF3-4ED5-AC61-DA72B719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0121-0364-4350-B0A6-855A3114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7CA0A-3D0A-48AB-8649-186D93C19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2E299-6919-496B-8734-4CF9A21C2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3B7C9-057E-449E-A022-21E827CFC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759ED-2EED-435E-9057-83AE4252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CD1AA-5060-492C-BBC0-990C2868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11ED5-6F60-4607-A256-05BE1D72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00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7E0A-4F59-4678-9A88-ED2929BB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F506F-06D5-4B71-A90C-6E069367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FB16A-04A2-47D1-AEC4-D1EAEB11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60D1-68BA-4C2F-B02F-4916C94A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34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0C026-0662-4FF7-A0CB-8C667EEC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B2A18-62B8-4ABB-8D19-29317B9F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FDF8D-2F32-4218-B829-AFD88098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16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C526-00A4-4524-8FDE-DB891E6E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048AF-35DA-4B3B-8844-81EDBDD5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5508C-1D71-4C81-A83D-680D5FB13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492C9-A93D-4341-9405-CFE760C9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CEB78-980F-4CF9-98EB-870F0379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7AD7E-FD37-4678-86AA-3F9D703F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83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0432-3DC3-42A1-9E33-7CE7F410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BECE9-D287-4DD1-9D46-E6DFAA16E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277D8-386E-4309-9ADE-7E295A226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4B959-7025-46C2-B45F-691C37E9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B8FE3-91BF-4FEF-A9A6-F86E8718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C387-8CD4-4442-9F72-723789E2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03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79145-84ED-4ADF-8FE3-B2647A74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DB403-15BD-4C2C-8EEE-C80141019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F843-C88B-4104-BDDB-D63E4493C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34385-8596-4F93-9C6D-76F56927ACBC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9B66-57B1-40F4-BB25-8A2F7D2A2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CAD8D-9F67-4AB7-AC3A-558A7C320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61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">
            <a:extLst>
              <a:ext uri="{FF2B5EF4-FFF2-40B4-BE49-F238E27FC236}">
                <a16:creationId xmlns:a16="http://schemas.microsoft.com/office/drawing/2014/main" id="{AA4AEBE5-4695-4992-B114-B864DBD25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093" y="406033"/>
            <a:ext cx="1376362" cy="4460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Suit data (one .mat file per subject visit)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Box 4">
            <a:extLst>
              <a:ext uri="{FF2B5EF4-FFF2-40B4-BE49-F238E27FC236}">
                <a16:creationId xmlns:a16="http://schemas.microsoft.com/office/drawing/2014/main" id="{877FFF1E-B021-4CB4-9FAA-5977C675F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560" y="1431982"/>
            <a:ext cx="1365250" cy="288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‘comp_stat_vals.py’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TextBox 5">
            <a:extLst>
              <a:ext uri="{FF2B5EF4-FFF2-40B4-BE49-F238E27FC236}">
                <a16:creationId xmlns:a16="http://schemas.microsoft.com/office/drawing/2014/main" id="{65FC438C-B61F-4F26-8672-64546008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139" y="3372658"/>
            <a:ext cx="1033462" cy="276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‘ft_sel_red.py’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TextBox 6">
            <a:extLst>
              <a:ext uri="{FF2B5EF4-FFF2-40B4-BE49-F238E27FC236}">
                <a16:creationId xmlns:a16="http://schemas.microsoft.com/office/drawing/2014/main" id="{0B59F819-37A3-4487-AB2D-B4C7D504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7026" y="5125071"/>
            <a:ext cx="649287" cy="30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‘rnn.py’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80C71A76-BB47-493B-B2F5-A4775C023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92" y="3353540"/>
            <a:ext cx="1573213" cy="287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‘ext_raw_measures.py’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id="{B8D7B27B-89BF-452C-A464-A543672F8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489" y="3363293"/>
            <a:ext cx="1427162" cy="268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‘model_predictor.py’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id="{3056392C-784B-47E4-B9B9-72FFC67DC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570" y="5076492"/>
            <a:ext cx="1284288" cy="301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‘graph_creator.py’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Box 10">
            <a:extLst>
              <a:ext uri="{FF2B5EF4-FFF2-40B4-BE49-F238E27FC236}">
                <a16:creationId xmlns:a16="http://schemas.microsoft.com/office/drawing/2014/main" id="{9CFCE9C7-E6FB-4C12-B72F-A9992DBA3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587" y="2351875"/>
            <a:ext cx="1322388" cy="41433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Extracted statistical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11">
            <a:extLst>
              <a:ext uri="{FF2B5EF4-FFF2-40B4-BE49-F238E27FC236}">
                <a16:creationId xmlns:a16="http://schemas.microsoft.com/office/drawing/2014/main" id="{7D12B1C0-5396-44B5-9A21-9738FB53C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587" y="4258798"/>
            <a:ext cx="1231900" cy="41751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Reduced-dim statistical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TextBox 12">
            <a:extLst>
              <a:ext uri="{FF2B5EF4-FFF2-40B4-BE49-F238E27FC236}">
                <a16:creationId xmlns:a16="http://schemas.microsoft.com/office/drawing/2014/main" id="{45744C6D-8680-4A3E-BCEC-DC7BC27B8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023" y="6043237"/>
            <a:ext cx="1363662" cy="769441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NSAA regression score (between 0 and 34) of a single sequence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TextBox 13">
            <a:extLst>
              <a:ext uri="{FF2B5EF4-FFF2-40B4-BE49-F238E27FC236}">
                <a16:creationId xmlns:a16="http://schemas.microsoft.com/office/drawing/2014/main" id="{2BAFB29E-6AEE-4EE1-9E2E-D4B3E29B3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229" y="6040461"/>
            <a:ext cx="1233488" cy="769441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of being from either ‘D’ or ‘HC’ file of a single sequence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14">
            <a:extLst>
              <a:ext uri="{FF2B5EF4-FFF2-40B4-BE49-F238E27FC236}">
                <a16:creationId xmlns:a16="http://schemas.microsoft.com/office/drawing/2014/main" id="{D4627EC7-6087-4931-8F6E-04B6B5B1F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261" y="6036097"/>
            <a:ext cx="1427163" cy="76835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of NSAA single activity scores for all 17 actions of a single sequence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8" name="TextBox 15">
            <a:extLst>
              <a:ext uri="{FF2B5EF4-FFF2-40B4-BE49-F238E27FC236}">
                <a16:creationId xmlns:a16="http://schemas.microsoft.com/office/drawing/2014/main" id="{C8DAB756-847A-4123-A6B4-8B01DB731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59" y="4253147"/>
            <a:ext cx="1304925" cy="473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 measurement data from .mat files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9" name="TextBox 16">
            <a:extLst>
              <a:ext uri="{FF2B5EF4-FFF2-40B4-BE49-F238E27FC236}">
                <a16:creationId xmlns:a16="http://schemas.microsoft.com/office/drawing/2014/main" id="{89428B26-0B37-4F36-88BF-831BC78FF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876" y="2180743"/>
            <a:ext cx="1849438" cy="59176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Unseen suit data .mat file (e.g. from NSAA tests, 6MW, or unstructured movement)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0" name="Rectangle 17">
            <a:extLst>
              <a:ext uri="{FF2B5EF4-FFF2-40B4-BE49-F238E27FC236}">
                <a16:creationId xmlns:a16="http://schemas.microsoft.com/office/drawing/2014/main" id="{0A645A3C-8355-4273-9DB5-296FE2C09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478" y="4197679"/>
            <a:ext cx="1601788" cy="269875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‘model_predictions.csv’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1" name="Rectangle 18">
            <a:extLst>
              <a:ext uri="{FF2B5EF4-FFF2-40B4-BE49-F238E27FC236}">
                <a16:creationId xmlns:a16="http://schemas.microsoft.com/office/drawing/2014/main" id="{D34FF0B0-A316-4EA9-A63B-33C59671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060" y="1089494"/>
            <a:ext cx="891957" cy="76944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3D visualization of suit data over time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2" name="TextBox 19">
            <a:extLst>
              <a:ext uri="{FF2B5EF4-FFF2-40B4-BE49-F238E27FC236}">
                <a16:creationId xmlns:a16="http://schemas.microsoft.com/office/drawing/2014/main" id="{2E10E204-DC6C-42CE-87A0-91B9BE872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596" y="1407795"/>
            <a:ext cx="1165225" cy="273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‘mat_act_div.py’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3" name="TextBox 20">
            <a:extLst>
              <a:ext uri="{FF2B5EF4-FFF2-40B4-BE49-F238E27FC236}">
                <a16:creationId xmlns:a16="http://schemas.microsoft.com/office/drawing/2014/main" id="{F5573CB1-010D-4F07-9078-918278EDE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73" y="408258"/>
            <a:ext cx="1377950" cy="38771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sheet activity annotations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4" name="TextBox 21">
            <a:extLst>
              <a:ext uri="{FF2B5EF4-FFF2-40B4-BE49-F238E27FC236}">
                <a16:creationId xmlns:a16="http://schemas.microsoft.com/office/drawing/2014/main" id="{85E449CB-5B2B-49E8-995B-2FA27C349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5" y="2276206"/>
            <a:ext cx="179056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Suit data as .mat files (each file is 1 act of 1 subject)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65" name="Picture 25">
            <a:extLst>
              <a:ext uri="{FF2B5EF4-FFF2-40B4-BE49-F238E27FC236}">
                <a16:creationId xmlns:a16="http://schemas.microsoft.com/office/drawing/2014/main" id="{4BA71BC8-85E5-44A7-8BB4-07A5C2BF1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122" y="5900850"/>
            <a:ext cx="889000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rrow: Down 73">
            <a:extLst>
              <a:ext uri="{FF2B5EF4-FFF2-40B4-BE49-F238E27FC236}">
                <a16:creationId xmlns:a16="http://schemas.microsoft.com/office/drawing/2014/main" id="{83B0B08D-B4B7-4668-B9D3-CEA1CFBCF5E8}"/>
              </a:ext>
            </a:extLst>
          </p:cNvPr>
          <p:cNvSpPr/>
          <p:nvPr/>
        </p:nvSpPr>
        <p:spPr>
          <a:xfrm>
            <a:off x="2865615" y="882877"/>
            <a:ext cx="231140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90F35431-4AE6-4DE2-AFD9-84085211A42B}"/>
              </a:ext>
            </a:extLst>
          </p:cNvPr>
          <p:cNvSpPr/>
          <p:nvPr/>
        </p:nvSpPr>
        <p:spPr>
          <a:xfrm>
            <a:off x="2868069" y="1803853"/>
            <a:ext cx="225425" cy="546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26E8CF60-8093-45D7-8D2F-9683478D4DF6}"/>
              </a:ext>
            </a:extLst>
          </p:cNvPr>
          <p:cNvSpPr/>
          <p:nvPr/>
        </p:nvSpPr>
        <p:spPr>
          <a:xfrm>
            <a:off x="2845526" y="2777841"/>
            <a:ext cx="270510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115BDBDE-4CCF-4E35-BF55-ADAF349215CD}"/>
              </a:ext>
            </a:extLst>
          </p:cNvPr>
          <p:cNvSpPr/>
          <p:nvPr/>
        </p:nvSpPr>
        <p:spPr>
          <a:xfrm>
            <a:off x="2820656" y="3729921"/>
            <a:ext cx="222250" cy="525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BC97DE22-CD0D-4280-8B69-9749AAD9924F}"/>
              </a:ext>
            </a:extLst>
          </p:cNvPr>
          <p:cNvSpPr/>
          <p:nvPr/>
        </p:nvSpPr>
        <p:spPr>
          <a:xfrm>
            <a:off x="2793813" y="4702837"/>
            <a:ext cx="249093" cy="396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566FF1FF-E303-4A5B-8680-DD078C81F7CB}"/>
              </a:ext>
            </a:extLst>
          </p:cNvPr>
          <p:cNvSpPr/>
          <p:nvPr/>
        </p:nvSpPr>
        <p:spPr>
          <a:xfrm rot="4312140">
            <a:off x="1693661" y="4842221"/>
            <a:ext cx="159089" cy="1715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5C093531-C977-424F-9772-A12C1D27787C}"/>
              </a:ext>
            </a:extLst>
          </p:cNvPr>
          <p:cNvSpPr/>
          <p:nvPr/>
        </p:nvSpPr>
        <p:spPr>
          <a:xfrm rot="2393272">
            <a:off x="2582179" y="5405437"/>
            <a:ext cx="151503" cy="608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A84597B0-C5D9-4E8A-BF74-BDE026E6313A}"/>
              </a:ext>
            </a:extLst>
          </p:cNvPr>
          <p:cNvSpPr/>
          <p:nvPr/>
        </p:nvSpPr>
        <p:spPr>
          <a:xfrm rot="17647526">
            <a:off x="3845264" y="5007292"/>
            <a:ext cx="180780" cy="1351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0B4924C-C798-4D18-9B1A-FAD12C253B64}"/>
              </a:ext>
            </a:extLst>
          </p:cNvPr>
          <p:cNvSpPr/>
          <p:nvPr/>
        </p:nvSpPr>
        <p:spPr>
          <a:xfrm>
            <a:off x="766730" y="822960"/>
            <a:ext cx="239395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888D7450-2872-432F-A7FE-C4132C1DF3EC}"/>
              </a:ext>
            </a:extLst>
          </p:cNvPr>
          <p:cNvSpPr/>
          <p:nvPr/>
        </p:nvSpPr>
        <p:spPr>
          <a:xfrm>
            <a:off x="775619" y="1713520"/>
            <a:ext cx="221615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F59BDCBA-F083-4402-AA5E-55A31726D9D0}"/>
              </a:ext>
            </a:extLst>
          </p:cNvPr>
          <p:cNvSpPr/>
          <p:nvPr/>
        </p:nvSpPr>
        <p:spPr>
          <a:xfrm rot="3856839">
            <a:off x="1572101" y="257969"/>
            <a:ext cx="220634" cy="1506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F0ADDBBB-7577-4039-A9E9-30533F081796}"/>
              </a:ext>
            </a:extLst>
          </p:cNvPr>
          <p:cNvSpPr/>
          <p:nvPr/>
        </p:nvSpPr>
        <p:spPr>
          <a:xfrm rot="991217">
            <a:off x="1781409" y="669790"/>
            <a:ext cx="209009" cy="2688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4E7B0A13-9C13-4CFF-A28C-D125661A5D02}"/>
              </a:ext>
            </a:extLst>
          </p:cNvPr>
          <p:cNvSpPr/>
          <p:nvPr/>
        </p:nvSpPr>
        <p:spPr>
          <a:xfrm>
            <a:off x="765325" y="2788602"/>
            <a:ext cx="239395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63580C0D-5E3B-406E-85E9-4927F4A7D3C9}"/>
              </a:ext>
            </a:extLst>
          </p:cNvPr>
          <p:cNvSpPr/>
          <p:nvPr/>
        </p:nvSpPr>
        <p:spPr>
          <a:xfrm>
            <a:off x="765325" y="3729921"/>
            <a:ext cx="239395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8" name="Arrow: Down 87">
            <a:extLst>
              <a:ext uri="{FF2B5EF4-FFF2-40B4-BE49-F238E27FC236}">
                <a16:creationId xmlns:a16="http://schemas.microsoft.com/office/drawing/2014/main" id="{C06A7538-E315-4632-9A97-075FF74F1A11}"/>
              </a:ext>
            </a:extLst>
          </p:cNvPr>
          <p:cNvSpPr/>
          <p:nvPr/>
        </p:nvSpPr>
        <p:spPr>
          <a:xfrm rot="17501080">
            <a:off x="1861638" y="4322571"/>
            <a:ext cx="262255" cy="1197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55" name="TextBox 43">
            <a:extLst>
              <a:ext uri="{FF2B5EF4-FFF2-40B4-BE49-F238E27FC236}">
                <a16:creationId xmlns:a16="http://schemas.microsoft.com/office/drawing/2014/main" id="{230D69E0-A45A-45AD-90A3-951CF87E6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52" y="6043237"/>
            <a:ext cx="1311275" cy="769441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act score of 0, 1, or 2 of a single sequence (only for single-act files)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80EFA58A-6F8E-474E-AD3F-A9EFDCBE3BF5}"/>
              </a:ext>
            </a:extLst>
          </p:cNvPr>
          <p:cNvSpPr/>
          <p:nvPr/>
        </p:nvSpPr>
        <p:spPr>
          <a:xfrm rot="19528202">
            <a:off x="3038982" y="5425332"/>
            <a:ext cx="161290" cy="555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pic>
        <p:nvPicPr>
          <p:cNvPr id="2127" name="Picture 46">
            <a:extLst>
              <a:ext uri="{FF2B5EF4-FFF2-40B4-BE49-F238E27FC236}">
                <a16:creationId xmlns:a16="http://schemas.microsoft.com/office/drawing/2014/main" id="{057454BC-5D74-44AC-9598-FD2199260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217" y="939308"/>
            <a:ext cx="123983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Arrow: Down 94">
            <a:extLst>
              <a:ext uri="{FF2B5EF4-FFF2-40B4-BE49-F238E27FC236}">
                <a16:creationId xmlns:a16="http://schemas.microsoft.com/office/drawing/2014/main" id="{1A3718E4-CA33-47C3-A3E7-70C8C734EF2D}"/>
              </a:ext>
            </a:extLst>
          </p:cNvPr>
          <p:cNvSpPr/>
          <p:nvPr/>
        </p:nvSpPr>
        <p:spPr>
          <a:xfrm rot="12647794">
            <a:off x="3572522" y="3565430"/>
            <a:ext cx="219462" cy="1645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FC23779D-E8ED-42ED-9293-B1D87D440FA7}"/>
              </a:ext>
            </a:extLst>
          </p:cNvPr>
          <p:cNvSpPr/>
          <p:nvPr/>
        </p:nvSpPr>
        <p:spPr>
          <a:xfrm rot="16200000">
            <a:off x="3772963" y="4722038"/>
            <a:ext cx="238760" cy="1089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56" name="TextBox 51">
            <a:extLst>
              <a:ext uri="{FF2B5EF4-FFF2-40B4-BE49-F238E27FC236}">
                <a16:creationId xmlns:a16="http://schemas.microsoft.com/office/drawing/2014/main" id="{09855AB0-0B22-4377-9A32-0986363D9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627" y="5086542"/>
            <a:ext cx="1257300" cy="311150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‘RNN Results.xlsx’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Arrow: Down 97">
            <a:extLst>
              <a:ext uri="{FF2B5EF4-FFF2-40B4-BE49-F238E27FC236}">
                <a16:creationId xmlns:a16="http://schemas.microsoft.com/office/drawing/2014/main" id="{AA782F44-25E8-4896-8889-CD605E8428CB}"/>
              </a:ext>
            </a:extLst>
          </p:cNvPr>
          <p:cNvSpPr/>
          <p:nvPr/>
        </p:nvSpPr>
        <p:spPr>
          <a:xfrm rot="16200000">
            <a:off x="6139783" y="4775503"/>
            <a:ext cx="204470" cy="903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99" name="Arrow: Down 98">
            <a:extLst>
              <a:ext uri="{FF2B5EF4-FFF2-40B4-BE49-F238E27FC236}">
                <a16:creationId xmlns:a16="http://schemas.microsoft.com/office/drawing/2014/main" id="{8CCA558D-2B76-45C9-A2CF-43BDD33ECE2E}"/>
              </a:ext>
            </a:extLst>
          </p:cNvPr>
          <p:cNvSpPr/>
          <p:nvPr/>
        </p:nvSpPr>
        <p:spPr>
          <a:xfrm>
            <a:off x="7232459" y="5433046"/>
            <a:ext cx="270510" cy="376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5F941C98-00A0-4598-9C13-866C8F3CE616}"/>
              </a:ext>
            </a:extLst>
          </p:cNvPr>
          <p:cNvSpPr/>
          <p:nvPr/>
        </p:nvSpPr>
        <p:spPr>
          <a:xfrm rot="19997345">
            <a:off x="912280" y="1839456"/>
            <a:ext cx="1438671" cy="202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509E09DA-E684-48DA-AE16-C112F4B9CED6}"/>
              </a:ext>
            </a:extLst>
          </p:cNvPr>
          <p:cNvSpPr/>
          <p:nvPr/>
        </p:nvSpPr>
        <p:spPr>
          <a:xfrm>
            <a:off x="4635100" y="2832231"/>
            <a:ext cx="281940" cy="485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8697C95E-50CB-4728-8C93-42DE968DEA85}"/>
              </a:ext>
            </a:extLst>
          </p:cNvPr>
          <p:cNvSpPr/>
          <p:nvPr/>
        </p:nvSpPr>
        <p:spPr>
          <a:xfrm>
            <a:off x="4622427" y="3690937"/>
            <a:ext cx="281940" cy="485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CAB6A92E-AE05-4E2F-A5B8-8E9C67FA92FE}"/>
              </a:ext>
            </a:extLst>
          </p:cNvPr>
          <p:cNvSpPr txBox="1"/>
          <p:nvPr/>
        </p:nvSpPr>
        <p:spPr>
          <a:xfrm>
            <a:off x="6405323" y="538958"/>
            <a:ext cx="128428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‘settings.py’</a:t>
            </a:r>
            <a:endParaRPr lang="en-GB" sz="1100" dirty="0"/>
          </a:p>
          <a:p>
            <a:r>
              <a:rPr lang="en-GB" sz="1100" dirty="0"/>
              <a:t>(Connected to every other script)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706A7C06-707B-4099-956A-98BD4280CCA0}"/>
              </a:ext>
            </a:extLst>
          </p:cNvPr>
          <p:cNvSpPr txBox="1"/>
          <p:nvPr/>
        </p:nvSpPr>
        <p:spPr>
          <a:xfrm>
            <a:off x="6343862" y="3363882"/>
            <a:ext cx="112527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‘test_altdirs.py’</a:t>
            </a:r>
          </a:p>
        </p:txBody>
      </p: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C7C163FD-20DE-4C71-8F29-0EB49101B16F}"/>
              </a:ext>
            </a:extLst>
          </p:cNvPr>
          <p:cNvSpPr/>
          <p:nvPr/>
        </p:nvSpPr>
        <p:spPr>
          <a:xfrm rot="5400000">
            <a:off x="5817696" y="3133405"/>
            <a:ext cx="206375" cy="722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60F0DDD3-8B72-4B76-9862-59A63FF27F82}"/>
              </a:ext>
            </a:extLst>
          </p:cNvPr>
          <p:cNvSpPr txBox="1"/>
          <p:nvPr/>
        </p:nvSpPr>
        <p:spPr>
          <a:xfrm>
            <a:off x="177692" y="5148449"/>
            <a:ext cx="137795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‘data_balancer.py’</a:t>
            </a:r>
          </a:p>
        </p:txBody>
      </p:sp>
      <p:sp>
        <p:nvSpPr>
          <p:cNvPr id="110" name="Arrow: Down 109">
            <a:extLst>
              <a:ext uri="{FF2B5EF4-FFF2-40B4-BE49-F238E27FC236}">
                <a16:creationId xmlns:a16="http://schemas.microsoft.com/office/drawing/2014/main" id="{717634D0-02CA-43B4-96AF-CE0C5DDAEE52}"/>
              </a:ext>
            </a:extLst>
          </p:cNvPr>
          <p:cNvSpPr/>
          <p:nvPr/>
        </p:nvSpPr>
        <p:spPr>
          <a:xfrm rot="16200000">
            <a:off x="2010706" y="4806788"/>
            <a:ext cx="172633" cy="958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CD726169-7E36-4516-AE61-F4A9C435922D}"/>
              </a:ext>
            </a:extLst>
          </p:cNvPr>
          <p:cNvSpPr txBox="1"/>
          <p:nvPr/>
        </p:nvSpPr>
        <p:spPr>
          <a:xfrm>
            <a:off x="6112035" y="2343600"/>
            <a:ext cx="1710690" cy="430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Directory of files the model was not trained on</a:t>
            </a:r>
          </a:p>
        </p:txBody>
      </p:sp>
      <p:sp>
        <p:nvSpPr>
          <p:cNvPr id="112" name="Arrow: Down 111">
            <a:extLst>
              <a:ext uri="{FF2B5EF4-FFF2-40B4-BE49-F238E27FC236}">
                <a16:creationId xmlns:a16="http://schemas.microsoft.com/office/drawing/2014/main" id="{85E7F226-39D9-4145-AE04-DCA0C6983758}"/>
              </a:ext>
            </a:extLst>
          </p:cNvPr>
          <p:cNvSpPr/>
          <p:nvPr/>
        </p:nvSpPr>
        <p:spPr>
          <a:xfrm>
            <a:off x="6765528" y="2832231"/>
            <a:ext cx="281940" cy="485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CC29F3C-E803-45A8-8AE4-77172CB4AC6F}"/>
              </a:ext>
            </a:extLst>
          </p:cNvPr>
          <p:cNvSpPr txBox="1"/>
          <p:nvPr/>
        </p:nvSpPr>
        <p:spPr>
          <a:xfrm>
            <a:off x="6296738" y="1336186"/>
            <a:ext cx="141740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‘file_renamer.py’</a:t>
            </a:r>
            <a:endParaRPr lang="en-GB" sz="1100" dirty="0"/>
          </a:p>
          <a:p>
            <a:r>
              <a:rPr lang="en-GB" sz="1100" dirty="0"/>
              <a:t>(Not connected to any other scripts, just renames .mat files)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E84981A3-5E1B-4110-9E6D-FEE93235BD7B}"/>
              </a:ext>
            </a:extLst>
          </p:cNvPr>
          <p:cNvSpPr/>
          <p:nvPr/>
        </p:nvSpPr>
        <p:spPr>
          <a:xfrm>
            <a:off x="8528628" y="2032266"/>
            <a:ext cx="3314906" cy="2920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E877E91F-C37B-47D7-A254-324F1518307F}"/>
              </a:ext>
            </a:extLst>
          </p:cNvPr>
          <p:cNvSpPr txBox="1"/>
          <p:nvPr/>
        </p:nvSpPr>
        <p:spPr>
          <a:xfrm>
            <a:off x="8528628" y="2032266"/>
            <a:ext cx="3314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Legend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F05C92-C5EE-4757-91A7-4308AEE16DFB}"/>
              </a:ext>
            </a:extLst>
          </p:cNvPr>
          <p:cNvSpPr txBox="1"/>
          <p:nvPr/>
        </p:nvSpPr>
        <p:spPr>
          <a:xfrm>
            <a:off x="8598478" y="2613039"/>
            <a:ext cx="856987" cy="2224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100" dirty="0"/>
          </a:p>
        </p:txBody>
      </p:sp>
      <p:sp>
        <p:nvSpPr>
          <p:cNvPr id="117" name="TextBox 51">
            <a:extLst>
              <a:ext uri="{FF2B5EF4-FFF2-40B4-BE49-F238E27FC236}">
                <a16:creationId xmlns:a16="http://schemas.microsoft.com/office/drawing/2014/main" id="{15C628D3-1598-4425-88E7-987DD4A32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8474" y="4143688"/>
            <a:ext cx="856987" cy="221593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4">
            <a:extLst>
              <a:ext uri="{FF2B5EF4-FFF2-40B4-BE49-F238E27FC236}">
                <a16:creationId xmlns:a16="http://schemas.microsoft.com/office/drawing/2014/main" id="{3F11EBB7-77B7-4647-93EA-4321D8595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8475" y="3631900"/>
            <a:ext cx="856987" cy="22159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TextBox 9">
            <a:extLst>
              <a:ext uri="{FF2B5EF4-FFF2-40B4-BE49-F238E27FC236}">
                <a16:creationId xmlns:a16="http://schemas.microsoft.com/office/drawing/2014/main" id="{D83B2B06-CEEF-47A1-9E61-3EA762B38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8476" y="3120112"/>
            <a:ext cx="856987" cy="2215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F4FD1543-F106-437D-865A-EB60E9DDA0D7}"/>
              </a:ext>
            </a:extLst>
          </p:cNvPr>
          <p:cNvSpPr txBox="1"/>
          <p:nvPr/>
        </p:nvSpPr>
        <p:spPr>
          <a:xfrm>
            <a:off x="8611467" y="4611547"/>
            <a:ext cx="856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(no outline)</a:t>
            </a: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02CCC5B7-E6CD-463F-937F-E0B9CC77694A}"/>
              </a:ext>
            </a:extLst>
          </p:cNvPr>
          <p:cNvSpPr txBox="1"/>
          <p:nvPr/>
        </p:nvSpPr>
        <p:spPr>
          <a:xfrm>
            <a:off x="9551292" y="2587631"/>
            <a:ext cx="212117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=  data source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=  Python script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=  output to console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=  output to file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= data in intermediate state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09AE7938-4B53-4465-9052-952481ECB750}"/>
              </a:ext>
            </a:extLst>
          </p:cNvPr>
          <p:cNvSpPr/>
          <p:nvPr/>
        </p:nvSpPr>
        <p:spPr>
          <a:xfrm rot="16200000">
            <a:off x="6029033" y="3880245"/>
            <a:ext cx="204470" cy="903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789FC021-AE7B-452F-8115-04C7465F7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784" y="4175891"/>
            <a:ext cx="1636849" cy="301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‘predictions_selector.py’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0FAF69BB-9857-4CBB-AB9A-FE44CB53F9B9}"/>
              </a:ext>
            </a:extLst>
          </p:cNvPr>
          <p:cNvSpPr/>
          <p:nvPr/>
        </p:nvSpPr>
        <p:spPr>
          <a:xfrm rot="16200000">
            <a:off x="3967335" y="408564"/>
            <a:ext cx="206375" cy="407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8" name="TextBox 4">
            <a:extLst>
              <a:ext uri="{FF2B5EF4-FFF2-40B4-BE49-F238E27FC236}">
                <a16:creationId xmlns:a16="http://schemas.microsoft.com/office/drawing/2014/main" id="{15ED52DD-8CBC-4D0C-A60A-5234031F1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46" y="467491"/>
            <a:ext cx="1141465" cy="288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alt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dis_3d_pos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.py’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3882CF63-FA2D-47D6-917B-E2441E2724ED}"/>
              </a:ext>
            </a:extLst>
          </p:cNvPr>
          <p:cNvSpPr/>
          <p:nvPr/>
        </p:nvSpPr>
        <p:spPr>
          <a:xfrm>
            <a:off x="4710246" y="839040"/>
            <a:ext cx="249093" cy="396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081943B0-CD34-40D2-9664-69E61A429733}"/>
              </a:ext>
            </a:extLst>
          </p:cNvPr>
          <p:cNvSpPr/>
          <p:nvPr/>
        </p:nvSpPr>
        <p:spPr>
          <a:xfrm rot="10800000">
            <a:off x="2865614" y="95785"/>
            <a:ext cx="1470165" cy="288925"/>
          </a:xfrm>
          <a:prstGeom prst="bentUpArrow">
            <a:avLst>
              <a:gd name="adj1" fmla="val 34700"/>
              <a:gd name="adj2" fmla="val 40358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4">
            <a:extLst>
              <a:ext uri="{FF2B5EF4-FFF2-40B4-BE49-F238E27FC236}">
                <a16:creationId xmlns:a16="http://schemas.microsoft.com/office/drawing/2014/main" id="{00AA9A97-A4CF-4986-8A07-F0B5434AF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551" y="26021"/>
            <a:ext cx="1141465" cy="288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alt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file_mover.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py’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3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308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Heaton</dc:creator>
  <cp:lastModifiedBy>Dan Heaton</cp:lastModifiedBy>
  <cp:revision>15</cp:revision>
  <dcterms:created xsi:type="dcterms:W3CDTF">2019-07-22T17:07:23Z</dcterms:created>
  <dcterms:modified xsi:type="dcterms:W3CDTF">2019-08-24T11:23:23Z</dcterms:modified>
</cp:coreProperties>
</file>