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B70B557-2F68-4060-8267-EAC9D0B54972}">
  <a:tblStyle styleId="{6B70B557-2F68-4060-8267-EAC9D0B5497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270" y="-186"/>
      </p:cViewPr>
      <p:guideLst>
        <p:guide orient="horz" pos="110"/>
        <p:guide orient="horz" pos="3130"/>
        <p:guide orient="horz" pos="696"/>
        <p:guide orient="horz" pos="1622"/>
        <p:guide orient="horz" pos="1975"/>
        <p:guide orient="horz" pos="2906"/>
        <p:guide orient="horz" pos="1017"/>
        <p:guide pos="115"/>
        <p:guide pos="5655"/>
        <p:guide pos="4704"/>
        <p:guide pos="353"/>
        <p:guide pos="4459"/>
        <p:guide pos="2098"/>
        <p:guide pos="2555"/>
        <p:guide pos="43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29635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880">
          <p15:clr>
            <a:schemeClr val="accent4"/>
          </p15:clr>
        </p15:guide>
        <p15:guide id="2" orient="horz" pos="1620">
          <p15:clr>
            <a:schemeClr val="accent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sz="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sz="7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9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/>
        </p:nvSpPr>
        <p:spPr>
          <a:xfrm>
            <a:off x="360000" y="1612700"/>
            <a:ext cx="77952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Шаблон.</a:t>
            </a:r>
            <a:endParaRPr sz="24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7"/>
          <p:cNvSpPr txBox="1"/>
          <p:nvPr/>
        </p:nvSpPr>
        <p:spPr>
          <a:xfrm>
            <a:off x="360000" y="2101750"/>
            <a:ext cx="8424000" cy="14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Презентация проекта </a:t>
            </a:r>
            <a:endParaRPr sz="41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3" name="Google Shape;1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88" y="360000"/>
            <a:ext cx="1496723" cy="3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Цель проекта —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8"/>
          <p:cNvSpPr txBox="1"/>
          <p:nvPr/>
        </p:nvSpPr>
        <p:spPr>
          <a:xfrm>
            <a:off x="265763" y="858725"/>
            <a:ext cx="711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MO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Создание 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demo</a:t>
            </a:r>
            <a:r>
              <a:rPr lang="ru-MO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версии игры пинг</a:t>
            </a:r>
            <a:r>
              <a:rPr lang="ru-MO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-</a:t>
            </a:r>
            <a:r>
              <a:rPr lang="ru-MO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понг на двух игроков 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26" name="Picture 2" descr="C:\Users\evgen\Downloads\2025-07-14_19-50-5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96" y="1450813"/>
            <a:ext cx="399097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87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Разработанный проект включает в себя компоненты:</a:t>
            </a:r>
            <a:endParaRPr sz="24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136435" y="1126812"/>
            <a:ext cx="757633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(Программный файл)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Файл README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>
              <a:buSzPts val="1700"/>
            </a:pPr>
            <a:r>
              <a:rPr lang="en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Разработанный прототип собран в </a:t>
            </a:r>
            <a:r>
              <a:rPr lang="en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репозитории</a:t>
            </a:r>
            <a:r>
              <a:rPr lang="ru-MO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r>
              <a:rPr lang="ru-MO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la-Latn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https</a:t>
            </a:r>
            <a:r>
              <a:rPr lang="la-Lat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://github.com/dan-is-rus/---</a:t>
            </a:r>
            <a:endParaRPr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«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Пинг-понг» — это мультиплеерная 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игра</a:t>
            </a:r>
            <a:r>
              <a:rPr lang="ru-MO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, где итог каждой партии непредсказуем. В игре присутствуют элементы случайности, что делает партии непохожими друг на друга. 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100"/>
            <a:ext cx="7118700" cy="1231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(Прототип удалось создать за короткий срок благодаря использованию ранее </a:t>
            </a:r>
            <a:r>
              <a:rPr lang="ru-MO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разработанного суперкласса и нескольких игр, а также невероятной удаче и благосклонности программного обеспечения)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Отличительные особенности проекта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(В игре предусмотрена наглядная подпись, уведомляющая о </a:t>
            </a:r>
            <a:r>
              <a:rPr lang="ru-MO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том, какая сторона победила)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8605" y="1585777"/>
            <a:ext cx="5959302" cy="319438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Демонстрация проекта</a:t>
            </a:r>
            <a:endParaRPr sz="30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997675" y="923500"/>
            <a:ext cx="5895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«Пинг-понг»</a:t>
            </a:r>
            <a:endParaRPr sz="2400" b="1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0625" y="913325"/>
            <a:ext cx="626100" cy="4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evgen\Downloads\2025-07-14_19-57-47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23" y="1741336"/>
            <a:ext cx="4548147" cy="2716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4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45" name="Google Shape;245;p34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34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Перспективы проекта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4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4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4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4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277050" y="823100"/>
            <a:ext cx="74382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MO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(Если нас накормят, мы готовы создать полноценную игру. От прототипа полноценная игра будет отличаться тем, что можно будет создать профили игроков и играть сразу несколько партий, а в файлах игры будет храниться статистика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)</a:t>
            </a:r>
            <a:endParaRPr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Благодарим за внимание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Презентация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проекта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Будем рады ответить на ваши вопросы и получить обратную связь</a:t>
            </a:r>
            <a:endParaRPr sz="16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5">
            <a:alphaModFix/>
          </a:blip>
          <a:srcRect t="43854" r="55812" b="27412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 rotWithShape="1">
          <a:blip r:embed="rId6">
            <a:alphaModFix/>
          </a:blip>
          <a:srcRect t="37537" r="63057" b="34140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Экран (16:9)</PresentationFormat>
  <Paragraphs>45</Paragraphs>
  <Slides>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algoritmika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Евгений Орлов</cp:lastModifiedBy>
  <cp:revision>1</cp:revision>
  <dcterms:modified xsi:type="dcterms:W3CDTF">2025-07-14T15:00:01Z</dcterms:modified>
</cp:coreProperties>
</file>