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4BA0C-D205-4332-8451-7DA9454D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FC58D-76FB-4B83-8C78-CCB401D01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F54DA-4565-4B9F-9BDC-CAD20F27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45513-7CE5-4DB6-9563-EBFCF1BB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179FE8-BBEC-4038-BD04-7937AF8B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AF52B-57A4-4409-A98F-7D892D1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2E0C8A-E830-4992-A4EA-D20FA4071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71ACB-4917-48D6-B0C9-001DA4D0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42F10-1088-42AE-97C7-DD5F8AA6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04BB9-330F-4D6B-BDEB-CAEABDDA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3CB211-4847-4C90-9A04-A8AE06D26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D14E67-23FA-4406-A4AB-624C536C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842AF-AE80-4222-BE23-9812EBD1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21EE6-0D85-4BDC-BBBC-03BC1673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9AAEA-4C22-4572-9994-3A806448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4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98D0E-EAC0-4E5E-B7B7-304B2763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2268C-FCD6-4876-AAD9-61BE5A8B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03798F-3B7D-430F-B5BF-C0E1497B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501909-C59E-4057-9B72-04CF49EF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7705DF-FF32-4138-B494-E43E7A9A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62A3-6DB0-4C0E-86AC-9E75C66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4E5726-0FD9-48A8-A201-8A3E9DD8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6A93BC-8706-4123-8F36-E435BDD2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5DC94B-5A5D-450C-AF17-CB92ADF1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F139A-1476-463F-BE8F-8DE6880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70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FB2A4-CAFD-4CC7-BA24-F0AC0756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90ACF-D88E-42A8-9C2B-679D8D4E5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C0AAA-A6E5-4D37-ADB4-27BBF603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F28AA-7188-4D89-AC72-A79BAD76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1CE0DB-AA2A-42D0-821F-84A4C838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1787E4-802F-4BAD-8192-B325D6C1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E218-97BC-42DE-AF5E-B7355E3A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D1506-E2EB-483E-AB8A-94354B042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479626-ED4D-4667-B15E-9DB02A590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93D253-33FC-4752-B247-52258F54E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EA1C25-E8A7-43EE-A8C0-AB65C4056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D89169-A976-4587-A6BD-843EF200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AD679E-4C99-4C95-B276-3987C21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6EC3C5-C533-4A85-BA68-6610513F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78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36BF8-DE8A-4EE7-8AE8-D1E8D567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0614E3-967B-4DDF-A019-430AFFF2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17F498-5A1C-46F4-9B52-7044FA75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99A22C-16B2-4FE8-8163-D88EFFC4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4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0B2831-9F48-4062-B2DF-30CAF9E4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5721DC-3FC7-4C94-8C7A-42B6AFC4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85C243-12CB-4DCC-B003-51BDCF9E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5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0F0A0-7329-4D99-AA84-47251D22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47DD6-F2F4-4355-B570-3824DE4D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4048D2-BF8F-4BD5-A923-67E79EB9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BE7C26-F406-4D49-A116-9152394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AC523E-E555-4AD8-AD13-B7B8815B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FC86D1-AD07-4979-A073-7AA4A7B3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05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FE568-B7E9-4D04-9B81-98705FA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0BB639-B9EA-42BD-9A3A-CD733CEA0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203CBC-5D2B-4B23-91A4-D76E717C1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382599-D5BC-49A6-847C-903AED7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4FA714-A7EB-4BFC-BB4C-FF1EA3AF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0127CF-77FB-4712-B6B2-74678EB9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11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36F095-451D-404A-95F6-DD2F25BD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5A4C6-EE59-4BE1-BBCD-1ED99010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F5F7F-E6D0-4002-BCB2-6CA10B9E4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7FC4-86D1-449B-8328-C835E0D125CF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21E10-3EE9-4DC5-81C6-4D71CEF3D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DDF1C-695E-48CE-AF8D-26A83C602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A54C-1B56-444D-B332-D1C8CF4B90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29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1483BD5-CD4F-472C-B593-818696A3ACA7}"/>
              </a:ext>
            </a:extLst>
          </p:cNvPr>
          <p:cNvSpPr/>
          <p:nvPr/>
        </p:nvSpPr>
        <p:spPr>
          <a:xfrm rot="16200000">
            <a:off x="3271046" y="2824955"/>
            <a:ext cx="2830512" cy="2571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FDC2EE-904C-4427-B2F4-307EFCF1D3E0}"/>
              </a:ext>
            </a:extLst>
          </p:cNvPr>
          <p:cNvSpPr/>
          <p:nvPr/>
        </p:nvSpPr>
        <p:spPr>
          <a:xfrm>
            <a:off x="4264662" y="2062480"/>
            <a:ext cx="825498" cy="147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9C87400-7CD7-4B7D-A4E6-B892CA93AC54}"/>
              </a:ext>
            </a:extLst>
          </p:cNvPr>
          <p:cNvGrpSpPr/>
          <p:nvPr/>
        </p:nvGrpSpPr>
        <p:grpSpPr>
          <a:xfrm>
            <a:off x="4264661" y="1538288"/>
            <a:ext cx="825499" cy="2830512"/>
            <a:chOff x="4264662" y="1538288"/>
            <a:chExt cx="825499" cy="283051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0A7FB06-6F11-4A7D-9382-ED49EF0990CD}"/>
                </a:ext>
              </a:extLst>
            </p:cNvPr>
            <p:cNvSpPr/>
            <p:nvPr/>
          </p:nvSpPr>
          <p:spPr>
            <a:xfrm>
              <a:off x="4264662" y="3870960"/>
              <a:ext cx="825498" cy="147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BE0B6DEB-07E7-41DB-A510-2A0A54CA805E}"/>
                </a:ext>
              </a:extLst>
            </p:cNvPr>
            <p:cNvSpPr/>
            <p:nvPr/>
          </p:nvSpPr>
          <p:spPr>
            <a:xfrm rot="16200000">
              <a:off x="3271047" y="2824955"/>
              <a:ext cx="2830512" cy="25717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FB3634F-5CC4-4126-AD18-5B20EE429632}"/>
                </a:ext>
              </a:extLst>
            </p:cNvPr>
            <p:cNvSpPr/>
            <p:nvPr/>
          </p:nvSpPr>
          <p:spPr>
            <a:xfrm>
              <a:off x="4264663" y="2062480"/>
              <a:ext cx="825498" cy="1473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8D9FF130-6CBE-4507-830F-DED72A0ECA68}"/>
              </a:ext>
            </a:extLst>
          </p:cNvPr>
          <p:cNvSpPr/>
          <p:nvPr/>
        </p:nvSpPr>
        <p:spPr>
          <a:xfrm rot="16200000">
            <a:off x="5755644" y="2977512"/>
            <a:ext cx="1939925" cy="25718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8F0C1BE1-BE60-4DAE-BBC5-BDB159A2CEE6}"/>
              </a:ext>
            </a:extLst>
          </p:cNvPr>
          <p:cNvSpPr/>
          <p:nvPr/>
        </p:nvSpPr>
        <p:spPr>
          <a:xfrm rot="5400000">
            <a:off x="7537770" y="2977510"/>
            <a:ext cx="1939925" cy="25718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331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IFMT</dc:creator>
  <cp:lastModifiedBy>IFMT</cp:lastModifiedBy>
  <cp:revision>5</cp:revision>
  <dcterms:created xsi:type="dcterms:W3CDTF">2024-09-09T13:22:20Z</dcterms:created>
  <dcterms:modified xsi:type="dcterms:W3CDTF">2024-09-10T05:09:18Z</dcterms:modified>
</cp:coreProperties>
</file>