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4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F860-C43B-4EEB-99E5-139A8D9C5C51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ABBD9-B3F5-4091-879A-8E175FE6E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491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F860-C43B-4EEB-99E5-139A8D9C5C51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ABBD9-B3F5-4091-879A-8E175FE6E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13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F860-C43B-4EEB-99E5-139A8D9C5C51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ABBD9-B3F5-4091-879A-8E175FE6E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672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F860-C43B-4EEB-99E5-139A8D9C5C51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ABBD9-B3F5-4091-879A-8E175FE6E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16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F860-C43B-4EEB-99E5-139A8D9C5C51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ABBD9-B3F5-4091-879A-8E175FE6E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484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F860-C43B-4EEB-99E5-139A8D9C5C51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ABBD9-B3F5-4091-879A-8E175FE6E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38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F860-C43B-4EEB-99E5-139A8D9C5C51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ABBD9-B3F5-4091-879A-8E175FE6E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27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F860-C43B-4EEB-99E5-139A8D9C5C51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ABBD9-B3F5-4091-879A-8E175FE6E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135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F860-C43B-4EEB-99E5-139A8D9C5C51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ABBD9-B3F5-4091-879A-8E175FE6E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421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F860-C43B-4EEB-99E5-139A8D9C5C51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ABBD9-B3F5-4091-879A-8E175FE6E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587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F860-C43B-4EEB-99E5-139A8D9C5C51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ABBD9-B3F5-4091-879A-8E175FE6E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186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BF860-C43B-4EEB-99E5-139A8D9C5C51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ABBD9-B3F5-4091-879A-8E175FE6E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572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testTitle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1734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testTitle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testTitle</dc:title>
  <dc:creator>Leach, Daniel</dc:creator>
  <cp:lastModifiedBy>Leach, Daniel</cp:lastModifiedBy>
  <cp:revision>1</cp:revision>
  <dcterms:created xsi:type="dcterms:W3CDTF">2023-11-29T12:51:56Z</dcterms:created>
  <dcterms:modified xsi:type="dcterms:W3CDTF">2023-11-29T12:52:13Z</dcterms:modified>
</cp:coreProperties>
</file>