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3FEF0-E998-A0CC-A7A9-CBFB240FC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FC0997-B5C2-2CFA-5C17-D5CC047E3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9EE385-DBD7-B9DE-0966-BF3A38BA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975-CACF-4304-AE97-22D207F8387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A5800D-1E1B-04BF-2E2B-DB1152271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4FF26A-085E-583A-2DFD-2F90C666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2449-F18E-415D-9266-60964D0045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4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188E6-A701-27EF-B82D-D19C2F6A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718F3B4-E317-BF86-5D06-C5876758D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5A3141-E716-1CA7-5BE9-73512651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975-CACF-4304-AE97-22D207F8387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875882-4EFA-C0C5-302B-B35D1DEA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E862A4-0D71-BA6D-ACB7-3A078864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2449-F18E-415D-9266-60964D0045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8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66F0F1A-8E9F-23DC-F427-5FA824115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97100B-3CA7-8C23-D9F3-2F73AB706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5E1CD0-9466-B03E-FC8D-403A3C52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975-CACF-4304-AE97-22D207F8387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78CC8-257B-547D-6CB2-AFECD1BD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9DF73A-5BC4-C2F0-CC13-D8660EBD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2449-F18E-415D-9266-60964D0045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60ADC-4B86-2198-2174-7D941D0D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7FED24-1A5C-1497-4F67-2B942C38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F78BA5-EB4C-25F9-2679-677AF3F57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975-CACF-4304-AE97-22D207F8387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D29038-CE50-D570-1D6F-FC59929B4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20C0C9-573E-C003-8D2F-D96D00F2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2449-F18E-415D-9266-60964D0045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7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D7879-A4F8-51D8-99CB-AA34FFC3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A9AB4F-9DDD-2C3A-1B19-5D22D2D7A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07DFB9-D721-1464-9EEE-5A83667D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975-CACF-4304-AE97-22D207F8387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051D9C-B4CB-168F-6275-700FF8DE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0637F-EDAE-ABB3-96D4-2B9562D6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2449-F18E-415D-9266-60964D0045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F06D1-D0E7-D73D-9F18-773F7863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89B29D-35A1-9891-7936-0407C6219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410B5F-FD0A-F2F0-502E-0CC4D431A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833431-1C21-A834-06FD-0792CE5A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975-CACF-4304-AE97-22D207F8387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E74FE0-5C82-5573-8A95-A8462FFD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E1481-A318-7C80-EC51-8E79B8FA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2449-F18E-415D-9266-60964D0045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9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BBE3A4-417E-3F30-E909-80C99E23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95A3C9-5FA7-0190-EBC3-2CEF09BB1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A2DB82-88A1-38A8-F9DA-F10AA863D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10859A-88C7-380E-5CC2-FE075F8D7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814B53-1EF0-714A-897C-2664FF7A9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88299F0-F05A-5AE6-1B3F-07A68D3E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975-CACF-4304-AE97-22D207F8387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3EA3F7F-F9DB-2118-387D-134D983A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73D702-F35F-CCE8-CE7B-1A230AD0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2449-F18E-415D-9266-60964D0045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6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D049F-B4F0-5998-2368-86731D86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617F60-EB38-8DCD-1A19-360D8BC5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975-CACF-4304-AE97-22D207F8387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051B6C-E117-CA85-90ED-B4165A6A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ECF8AC-DFEB-BD85-2FBF-21D59750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2449-F18E-415D-9266-60964D0045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6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C0666A-97D4-97B8-8B7F-0523742B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975-CACF-4304-AE97-22D207F8387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DCCAD6-F0FD-C35C-AAC8-7BE4DF0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233F80-AAC1-E6C4-11DD-5C81F0DB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2449-F18E-415D-9266-60964D0045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4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0594E-12A1-654A-5F4B-A06BB436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DAD7A-12A6-8D4B-8799-CBEDA9600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28F5E5-1025-6F5F-3307-6498F70B3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1A81A9-7D93-3AD3-6A21-57EB9746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975-CACF-4304-AE97-22D207F8387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F9C9D1-DF0A-700E-05A8-9F1E0CD3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97A830-82A2-72F6-D9BB-C4E474E4C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2449-F18E-415D-9266-60964D0045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6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C68A1-F28F-7407-436D-93D35AC9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7C6CF3-7863-5FB2-E95D-4E1D96C98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4120A2-7765-D9B0-90DC-046D83903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AFD4F3-5D6B-37C4-72C3-3B33453D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0B975-CACF-4304-AE97-22D207F8387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9596AD-7660-43AF-5E37-A67E3227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7AD6A6-E221-1155-1A85-CE9CAB1B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D2449-F18E-415D-9266-60964D0045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4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C20896-7957-B877-D9BD-0EE1603D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19C10A-DFA7-BFE2-FA68-8385C9754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7D8A2-3D50-D7D5-C2B2-1879172ED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70B975-CACF-4304-AE97-22D207F8387F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C350D-2DD2-8AB4-0A79-83C0ECFD3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5CC256-9DE7-7698-3C8F-A69396CAA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D2449-F18E-415D-9266-60964D0045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2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6BFF04-0723-E259-525A-B8FCD1963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11" y="485775"/>
            <a:ext cx="7162800" cy="5886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82DEF3-9B76-F066-C3EF-A8B31C1EB291}"/>
              </a:ext>
            </a:extLst>
          </p:cNvPr>
          <p:cNvSpPr/>
          <p:nvPr/>
        </p:nvSpPr>
        <p:spPr>
          <a:xfrm>
            <a:off x="9280187" y="758757"/>
            <a:ext cx="564204" cy="5778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CE45BD3-A0E3-6AA8-12DE-95402C239348}"/>
              </a:ext>
            </a:extLst>
          </p:cNvPr>
          <p:cNvSpPr txBox="1"/>
          <p:nvPr/>
        </p:nvSpPr>
        <p:spPr>
          <a:xfrm>
            <a:off x="9147865" y="6167655"/>
            <a:ext cx="56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B9A41A8-8B8A-9FD8-C3ED-330107E77A1D}"/>
              </a:ext>
            </a:extLst>
          </p:cNvPr>
          <p:cNvSpPr txBox="1"/>
          <p:nvPr/>
        </p:nvSpPr>
        <p:spPr>
          <a:xfrm>
            <a:off x="9147865" y="5088903"/>
            <a:ext cx="75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9DEF3D9-31AA-6EDD-0C1B-1DF2FED770B1}"/>
              </a:ext>
            </a:extLst>
          </p:cNvPr>
          <p:cNvSpPr txBox="1"/>
          <p:nvPr/>
        </p:nvSpPr>
        <p:spPr>
          <a:xfrm>
            <a:off x="9147865" y="4010149"/>
            <a:ext cx="75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39882AC-0C1D-69B8-07F3-B3B6C67A26FE}"/>
              </a:ext>
            </a:extLst>
          </p:cNvPr>
          <p:cNvSpPr txBox="1"/>
          <p:nvPr/>
        </p:nvSpPr>
        <p:spPr>
          <a:xfrm>
            <a:off x="9147865" y="2931395"/>
            <a:ext cx="75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4A31C4B-C965-AD73-A4B0-C5F12E4A8C34}"/>
              </a:ext>
            </a:extLst>
          </p:cNvPr>
          <p:cNvSpPr txBox="1"/>
          <p:nvPr/>
        </p:nvSpPr>
        <p:spPr>
          <a:xfrm>
            <a:off x="9147865" y="1852641"/>
            <a:ext cx="75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3936D19-B17B-9D92-FCBC-CCCC4BE53FE7}"/>
              </a:ext>
            </a:extLst>
          </p:cNvPr>
          <p:cNvSpPr txBox="1"/>
          <p:nvPr/>
        </p:nvSpPr>
        <p:spPr>
          <a:xfrm>
            <a:off x="9147865" y="773887"/>
            <a:ext cx="75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150%</a:t>
            </a:r>
          </a:p>
        </p:txBody>
      </p:sp>
    </p:spTree>
    <p:extLst>
      <p:ext uri="{BB962C8B-B14F-4D97-AF65-F5344CB8AC3E}">
        <p14:creationId xmlns:p14="http://schemas.microsoft.com/office/powerpoint/2010/main" val="19422699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>IFP Energies Nouvelles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MIMOUNI Daniel</dc:creator>
  <cp:lastModifiedBy>MIMOUNI Daniel</cp:lastModifiedBy>
  <cp:revision>1</cp:revision>
  <dcterms:created xsi:type="dcterms:W3CDTF">2024-11-21T17:43:18Z</dcterms:created>
  <dcterms:modified xsi:type="dcterms:W3CDTF">2024-11-21T18:51:27Z</dcterms:modified>
</cp:coreProperties>
</file>