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CB6-6907-4884-9249-872EB3FBA62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1165-2186-4443-8101-D69E440D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9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CB6-6907-4884-9249-872EB3FBA62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1165-2186-4443-8101-D69E440D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CB6-6907-4884-9249-872EB3FBA62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1165-2186-4443-8101-D69E440D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CB6-6907-4884-9249-872EB3FBA62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1165-2186-4443-8101-D69E440D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71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CB6-6907-4884-9249-872EB3FBA62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1165-2186-4443-8101-D69E440D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65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CB6-6907-4884-9249-872EB3FBA62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1165-2186-4443-8101-D69E440D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26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CB6-6907-4884-9249-872EB3FBA62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1165-2186-4443-8101-D69E440D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7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CB6-6907-4884-9249-872EB3FBA62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1165-2186-4443-8101-D69E440D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47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CB6-6907-4884-9249-872EB3FBA62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1165-2186-4443-8101-D69E440D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CB6-6907-4884-9249-872EB3FBA62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ED41165-2186-4443-8101-D69E440D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CB6-6907-4884-9249-872EB3FBA62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1165-2186-4443-8101-D69E440D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1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CB6-6907-4884-9249-872EB3FBA62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1165-2186-4443-8101-D69E440D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0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CB6-6907-4884-9249-872EB3FBA62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1165-2186-4443-8101-D69E440D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4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CB6-6907-4884-9249-872EB3FBA62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1165-2186-4443-8101-D69E440D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9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CB6-6907-4884-9249-872EB3FBA62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1165-2186-4443-8101-D69E440D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6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CB6-6907-4884-9249-872EB3FBA62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1165-2186-4443-8101-D69E440D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1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ECB6-6907-4884-9249-872EB3FBA62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1165-2186-4443-8101-D69E440D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1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D1ECB6-6907-4884-9249-872EB3FBA62A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D41165-2186-4443-8101-D69E440D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4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Lab </a:t>
            </a:r>
            <a:r>
              <a:rPr lang="en-US" sz="5400" dirty="0" smtClean="0"/>
              <a:t>2: </a:t>
            </a:r>
            <a:r>
              <a:rPr lang="en-US" sz="5400" dirty="0"/>
              <a:t>Power Management </a:t>
            </a:r>
            <a:r>
              <a:rPr lang="en-US" sz="5400" dirty="0" smtClean="0"/>
              <a:t>IC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Blair and Daniel Olsen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40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F151B2F-0264-4815-8E5E-F22A6C0B8265}" vid="{7C7A5D38-BC4D-44E6-9EB8-43E449B2DB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Theme1</vt:lpstr>
      <vt:lpstr>Lab 2: Power Management IC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Power Management IC</dc:title>
  <dc:creator>Daniel Olsen</dc:creator>
  <cp:lastModifiedBy>Daniel Olsen</cp:lastModifiedBy>
  <cp:revision>1</cp:revision>
  <dcterms:created xsi:type="dcterms:W3CDTF">2015-03-18T06:12:53Z</dcterms:created>
  <dcterms:modified xsi:type="dcterms:W3CDTF">2015-03-18T06:16:04Z</dcterms:modified>
</cp:coreProperties>
</file>