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120" y="8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C965-93D5-4BF2-BEB3-753A18A2DA84}" type="datetimeFigureOut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82511-E6CA-4337-83DD-3F4EDFA36E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0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5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96D5-E3CF-4672-8939-A7C2F0F5EC5D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2E2E-7E1A-4CF8-B33B-7A3A0C846DC2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6AC-902E-42C0-88FC-A13213B32EAE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805-971A-403C-A032-DEFF7CF3C983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C926-D3EC-4D9D-A99F-9E843187F3B0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8B8A-C6A1-4E34-A79C-7660F8ED0256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39B4-CFBF-45CF-82E8-4594DA2BC016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5273-F1EA-4469-BB96-269557B0EFD7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EF98-F8EA-4C17-B600-10F3495D73A0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89" y="420824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4102101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28D5-0840-4988-BF4D-6D4AA1076FF1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093-F3D2-4BE9-838E-E3D4B84B74A6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AB6-E895-4CF5-8797-8DBFC83C491D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0C82-80B6-439C-A993-8C06E994D74A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ABEB-97E0-4DED-AEF3-FAB70F021CC7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6860-5976-4A44-8E7A-96795D52A085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843B-E1B4-43C8-9F5C-31408ABDC424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8D32-FC45-449B-9B90-E5553677A65C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17704D-19AD-47EC-889C-2F8A90D9F71A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PAM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Ref: SP14-75-3DPR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Olsen (</a:t>
            </a:r>
            <a:r>
              <a:rPr lang="en-US" dirty="0" smtClean="0"/>
              <a:t>CE), Nicholas </a:t>
            </a:r>
            <a:r>
              <a:rPr lang="en-US" dirty="0"/>
              <a:t>Lowman (CE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smtClean="0"/>
              <a:t>Casey </a:t>
            </a:r>
            <a:r>
              <a:rPr lang="en-US" dirty="0"/>
              <a:t>Spencer (</a:t>
            </a:r>
            <a:r>
              <a:rPr lang="en-US" dirty="0" smtClean="0"/>
              <a:t>EE), Chance </a:t>
            </a:r>
            <a:r>
              <a:rPr lang="en-US" dirty="0"/>
              <a:t>Baker (</a:t>
            </a:r>
            <a:r>
              <a:rPr lang="en-US" dirty="0" smtClean="0"/>
              <a:t>EE) </a:t>
            </a:r>
          </a:p>
          <a:p>
            <a:r>
              <a:rPr lang="en-US" dirty="0" smtClean="0"/>
              <a:t>Jeffrey </a:t>
            </a:r>
            <a:r>
              <a:rPr lang="en-US" dirty="0"/>
              <a:t>Burdick (ME)- </a:t>
            </a:r>
            <a:r>
              <a:rPr lang="en-US" dirty="0" smtClean="0"/>
              <a:t>PM, Nathanial Tyler (ME)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3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5E529B-E2B8-4FF4-96DC-717B6A9731D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234</TotalTime>
  <Words>36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Parallax</vt:lpstr>
      <vt:lpstr>Project PAM  Ref: SP14-75-3DPR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Daniel M Olsen</cp:lastModifiedBy>
  <cp:revision>16</cp:revision>
  <dcterms:created xsi:type="dcterms:W3CDTF">2014-01-30T18:30:49Z</dcterms:created>
  <dcterms:modified xsi:type="dcterms:W3CDTF">2014-11-16T21:51:36Z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