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472" autoAdjust="0"/>
  </p:normalViewPr>
  <p:slideViewPr>
    <p:cSldViewPr snapToGrid="0">
      <p:cViewPr varScale="1">
        <p:scale>
          <a:sx n="69" d="100"/>
          <a:sy n="6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9DE59-5C53-41E3-BC17-E3E688A8485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069CC-3C5C-437B-B3CA-43BB5514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GD&amp;T (Geometric Dimensioning &amp;Tolerance) </a:t>
            </a:r>
          </a:p>
          <a:p>
            <a:pPr marL="457200" lvl="1" indent="0">
              <a:buNone/>
            </a:pPr>
            <a:r>
              <a:rPr lang="en-US" dirty="0" smtClean="0"/>
              <a:t>Datum's are necessary when properly </a:t>
            </a:r>
            <a:r>
              <a:rPr lang="en-US" dirty="0" err="1" smtClean="0"/>
              <a:t>GD&amp;Ting</a:t>
            </a:r>
            <a:r>
              <a:rPr lang="en-US" dirty="0" smtClean="0"/>
              <a:t> high quality parts</a:t>
            </a:r>
          </a:p>
          <a:p>
            <a:pPr marL="457200" lvl="1" indent="0">
              <a:buNone/>
            </a:pPr>
            <a:r>
              <a:rPr lang="en-US" dirty="0" smtClean="0"/>
              <a:t>The following are important details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Geometric Characteristic Symbols </a:t>
            </a:r>
          </a:p>
          <a:p>
            <a:pPr lvl="2"/>
            <a:r>
              <a:rPr lang="en-US" dirty="0" smtClean="0"/>
              <a:t>Tolerance, Characteristic, Symbol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Material Conditions </a:t>
            </a:r>
          </a:p>
          <a:p>
            <a:pPr lvl="2"/>
            <a:r>
              <a:rPr lang="en-US" dirty="0" smtClean="0"/>
              <a:t>Terms &amp; Symbols: MMC</a:t>
            </a:r>
            <a:r>
              <a:rPr lang="en-US" dirty="0" smtClean="0">
                <a:sym typeface="Wingdings" panose="05000000000000000000" pitchFamily="2" charset="2"/>
              </a:rPr>
              <a:t>(M)</a:t>
            </a:r>
            <a:r>
              <a:rPr lang="en-US" dirty="0" smtClean="0"/>
              <a:t>, LMC</a:t>
            </a:r>
            <a:r>
              <a:rPr lang="en-US" dirty="0" smtClean="0">
                <a:sym typeface="Wingdings" panose="05000000000000000000" pitchFamily="2" charset="2"/>
              </a:rPr>
              <a:t>(L)</a:t>
            </a:r>
            <a:r>
              <a:rPr lang="en-US" dirty="0" smtClean="0"/>
              <a:t>, RFS</a:t>
            </a:r>
            <a:r>
              <a:rPr lang="en-US" dirty="0" smtClean="0">
                <a:sym typeface="Wingdings" panose="05000000000000000000" pitchFamily="2" charset="2"/>
              </a:rPr>
              <a:t>(none)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Additional Symbols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069CC-3C5C-437B-B3CA-43BB55146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8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noticed that ISO s </a:t>
            </a:r>
            <a:r>
              <a:rPr lang="en-US" dirty="0" smtClean="0"/>
              <a:t>to use and acknowledge revisions made to a specific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069CC-3C5C-437B-B3CA-43BB55146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</a:t>
                </a:r>
                <a:r>
                  <a:rPr lang="en-US" dirty="0" smtClean="0">
                    <a:sym typeface="Wingdings" panose="05000000000000000000" pitchFamily="2" charset="2"/>
                  </a:rPr>
                  <a:t>issues)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𝑑_(𝑖𝑠𝑝𝑙𝑎𝑐𝑒𝑚𝑒𝑛𝑡 𝑉𝑎𝑙𝑢𝑒𝑠)≤0𝑚𝑚)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𝑉𝑎𝑙𝑢𝑒𝑠)≥0𝑚𝑚)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</a:t>
                </a:r>
                <a:r>
                  <a:rPr lang="en-US" dirty="0" smtClean="0">
                    <a:sym typeface="Wingdings" panose="05000000000000000000" pitchFamily="2" charset="2"/>
                  </a:rPr>
                  <a:t>issues)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069CC-3C5C-437B-B3CA-43BB55146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0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3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ABEE-1E13-4517-BD42-7EE02DD2C42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7FCDE-30A6-4F40-B6EA-AE51F264F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Nate’s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495B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Nate – Slide 1 – Technical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>
            <a:normAutofit/>
          </a:bodyPr>
          <a:lstStyle/>
          <a:p>
            <a:r>
              <a:rPr lang="en-US" dirty="0" smtClean="0"/>
              <a:t>The Coupler was GD&amp;T according to ISO standards.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0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Nate – Slide 2 – Title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A Title Block was created for the Open Source Hardware Community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77424" r="1936" b="3030"/>
          <a:stretch/>
        </p:blipFill>
        <p:spPr>
          <a:xfrm>
            <a:off x="605132" y="1923185"/>
            <a:ext cx="10981735" cy="31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Nate – Slide 3 – Vat Simulation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9700"/>
            <a:ext cx="1092431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FEA Simulation (fixtures, bonds, forces) – experienced bonding issues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2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131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Nate’s Presentation</vt:lpstr>
      <vt:lpstr>Nate – Slide 1 – Technical drawing</vt:lpstr>
      <vt:lpstr>Nate – Slide 2 – Title Block</vt:lpstr>
      <vt:lpstr>Nate – Slide 3 – Vat Simulation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Nate’s Presentation</dc:title>
  <dc:creator>Nathaniel Tyler</dc:creator>
  <cp:lastModifiedBy>Nathaniel Tyler</cp:lastModifiedBy>
  <cp:revision>7</cp:revision>
  <dcterms:created xsi:type="dcterms:W3CDTF">2014-11-16T20:35:03Z</dcterms:created>
  <dcterms:modified xsi:type="dcterms:W3CDTF">2014-11-16T21:51:16Z</dcterms:modified>
</cp:coreProperties>
</file>