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the Fuel Economy Benefit of </a:t>
            </a:r>
            <a:r>
              <a:rPr lang="en-US" dirty="0" smtClean="0"/>
              <a:t>Drivetrain</a:t>
            </a:r>
            <a:r>
              <a:rPr lang="en-US" dirty="0" smtClean="0"/>
              <a:t> Hybridization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Pages 6-13</a:t>
            </a:r>
          </a:p>
          <a:p>
            <a:endParaRPr lang="en-US" dirty="0" smtClean="0"/>
          </a:p>
          <a:p>
            <a:r>
              <a:rPr lang="en-US" dirty="0" smtClean="0"/>
              <a:t>Casey Spencer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59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Economy Estimates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635" y="2139178"/>
            <a:ext cx="7973551" cy="333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76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Coefficients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3406" y="1578111"/>
            <a:ext cx="6548678" cy="49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Fuel Economy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559" y="2926080"/>
            <a:ext cx="8823310" cy="154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Coefficients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386" y="2252254"/>
            <a:ext cx="8049039" cy="314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Econ vs. Control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3354" y="1630362"/>
            <a:ext cx="5934088" cy="47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81929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“The parallel hybrid defined here achieves fuel economy that is 24% better than the ICEV while the series betters the ICEV by 18%.”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“The parallel hybrid is 4% more fuel-efficient than the series hybrid.”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“Lightweight midsized hybrid vehicles with low aerodynamic drag and rolling resistance using near- to mid-term technology can achieve 30km/L (70.6MPG) (gasoline-equivalent).”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“The series hybrid control strategy strongly influences its fuel economy and a ‘thermostat’ control strategy, neglecting thermal transient effects, is among the best of those examined here, considering fuel only.”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472882"/>
            <a:ext cx="10018713" cy="50585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“When a series hybrid uses on HPU capable of following motor power demands on a second-by-second basis, a control strategy can be used that reduces the sensitivity of fuel economy to battery efficiency to the same level as in a parallel hybrid.”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“The parallel and series hybrid fuel economies are not strongly dependent upon component specific power, but series hybrids are more sensitive to battery and motor specific power than are parallel.”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“The series hybrid’s fuel economy is less sensitive to regenerative braking effectiveness than to any other vehicle-level parameter, and the parallel hybrids fuel economy is less sensitive only to motor efficiency that to regenerative braking effectiveness. Doubling regenerative braking capture and parallel hybrid fuel economy by 7%.”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“This parallel hybrid’s fuel economy is not significantly changed by connecting the motor directly to the differential rather than to the 5-speed transmission.”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“Control strategy development for a charge-sustaining parallel HV is challenging and warrants further investigation.”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233</TotalTime>
  <Words>319</Words>
  <Application>Microsoft Office PowerPoint</Application>
  <PresentationFormat>Custom</PresentationFormat>
  <Paragraphs>31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Analysis of the Fuel Economy Benefit of Drivetrain Hybridization</vt:lpstr>
      <vt:lpstr>Fuel Economy Estimates</vt:lpstr>
      <vt:lpstr>Sensitivity Coefficients</vt:lpstr>
      <vt:lpstr>Estimating Fuel Economy</vt:lpstr>
      <vt:lpstr>Sensitivity Coefficients</vt:lpstr>
      <vt:lpstr>Fuel Econ vs. Control Parameters</vt:lpstr>
      <vt:lpstr>Conclusions</vt:lpstr>
      <vt:lpstr>Conclusions cont.</vt:lpstr>
      <vt:lpstr>Conclusions cont.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Casey</cp:lastModifiedBy>
  <cp:revision>14</cp:revision>
  <dcterms:created xsi:type="dcterms:W3CDTF">2014-01-30T18:30:49Z</dcterms:created>
  <dcterms:modified xsi:type="dcterms:W3CDTF">2014-07-23T18:00:25Z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