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1"/>
  </p:notesMasterIdLst>
  <p:sldIdLst>
    <p:sldId id="256" r:id="rId5"/>
    <p:sldId id="257" r:id="rId6"/>
    <p:sldId id="258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4D6F-3D5F-45F1-AF94-0A89928D47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7AC0-018A-4CF0-A657-8747BC67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E7AC0-018A-4CF0-A657-8747BC672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B095-FE9A-4702-B854-CEF95F7471D6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437E-6F83-47B4-BEFF-8CD38444E95A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1A6-A495-4668-8C54-28AC73FAEE7C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C737-B579-4CAB-BB50-8A5C2C6341A5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D315-C07D-4D3A-A2FB-26B1B1546BBD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1C85-B386-4C01-9286-5B7F1C2BB6B7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36C3-6108-408C-B082-56928FC7794C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473-F484-4787-A300-BC1B99F21470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70C9-9BD0-47F5-BF68-2378F32003CD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22325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401"/>
            <a:ext cx="10018713" cy="3733800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B24C-BFEC-4147-917E-F1463EE3D4F1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5136-6E3C-46CF-BE40-D3770464CB7B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B3C6-6515-4F3F-B5F4-22A6CE038C2D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633B-0C17-4014-B1A4-3F364A4694B0}" type="datetime1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84A5-A322-458E-803C-98330B868E54}" type="datetime1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01B4-32E3-4A73-A707-9C3B97C7EC77}" type="datetime1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D28-0A32-4F36-9DD7-D4F940C4EBD5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3AE9-F64C-4150-BC2C-DC1B47BF0BEF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499FC-9D9F-4B9C-B3B4-064CD22B1F7E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Printer Team 75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PowerPoint 1: Organize Team and Team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Info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listed left to right: Daniel Olsen (CE), Nicholas Lowman (CE), Casey Spencer (EE), Jeffrey Burdick (ME)- PM, Chance Baker (EE</a:t>
            </a:r>
            <a:r>
              <a:rPr lang="en-US" dirty="0" smtClean="0"/>
              <a:t>)</a:t>
            </a:r>
          </a:p>
          <a:p>
            <a:r>
              <a:rPr lang="en-US" dirty="0"/>
              <a:t>Faculty Technical Adviser</a:t>
            </a:r>
          </a:p>
          <a:p>
            <a:pPr lvl="1"/>
            <a:r>
              <a:rPr lang="en-US" dirty="0"/>
              <a:t>James Mabry: mabry@engr.siu.edu</a:t>
            </a:r>
          </a:p>
          <a:p>
            <a:pPr lvl="1"/>
            <a:r>
              <a:rPr lang="en-US" dirty="0"/>
              <a:t>Joe Lenox: </a:t>
            </a:r>
            <a:r>
              <a:rPr lang="en-US" dirty="0" smtClean="0"/>
              <a:t>lenox.joseph@gmail.com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0" b="6392"/>
          <a:stretch/>
        </p:blipFill>
        <p:spPr>
          <a:xfrm>
            <a:off x="6610984" y="1489075"/>
            <a:ext cx="4892040" cy="2612989"/>
          </a:xfrm>
          <a:prstGeom prst="rect">
            <a:avLst/>
          </a:prstGeom>
        </p:spPr>
      </p:pic>
      <p:pic>
        <p:nvPicPr>
          <p:cNvPr id="7" name="Picture 2" descr="mab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81" y="4204650"/>
            <a:ext cx="1440646" cy="17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</a:t>
            </a:r>
            <a:r>
              <a:rPr lang="en-US" dirty="0" smtClean="0"/>
              <a:t>3D Design and Replication Club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Steven Blair- President</a:t>
            </a:r>
          </a:p>
          <a:p>
            <a:pPr lvl="1" fontAlgn="base"/>
            <a:r>
              <a:rPr lang="en-US" dirty="0"/>
              <a:t>sblair42@siu.edu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High </a:t>
            </a:r>
            <a:r>
              <a:rPr lang="en-US" dirty="0"/>
              <a:t>resolution prints </a:t>
            </a:r>
            <a:r>
              <a:rPr lang="en-US" dirty="0" smtClean="0"/>
              <a:t>are not currently accessible for hobbyists.</a:t>
            </a:r>
            <a:endParaRPr lang="en-US" dirty="0"/>
          </a:p>
          <a:p>
            <a:pPr fontAlgn="base"/>
            <a:r>
              <a:rPr lang="en-US" dirty="0" smtClean="0"/>
              <a:t>A DLP printer can produce higher quality </a:t>
            </a:r>
            <a:r>
              <a:rPr lang="en-US" dirty="0"/>
              <a:t>and faster </a:t>
            </a:r>
            <a:r>
              <a:rPr lang="en-US" dirty="0" smtClean="0"/>
              <a:t>prints over current extruder based 3D printers.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Slicing Software/Image Processing- Daniel Olsen</a:t>
            </a:r>
            <a:endParaRPr lang="en-US" dirty="0"/>
          </a:p>
          <a:p>
            <a:pPr fontAlgn="base"/>
            <a:r>
              <a:rPr lang="en-US" dirty="0" smtClean="0"/>
              <a:t>Resin Management- </a:t>
            </a:r>
            <a:r>
              <a:rPr lang="en-US" dirty="0"/>
              <a:t>Casey </a:t>
            </a:r>
            <a:r>
              <a:rPr lang="en-US" dirty="0" smtClean="0"/>
              <a:t>Spencer</a:t>
            </a:r>
          </a:p>
          <a:p>
            <a:pPr fontAlgn="base"/>
            <a:r>
              <a:rPr lang="en-US" dirty="0" smtClean="0"/>
              <a:t>Mechanical Motion System/Chassis- Jeff Burdick</a:t>
            </a:r>
          </a:p>
          <a:p>
            <a:pPr fontAlgn="base"/>
            <a:r>
              <a:rPr lang="en-US" dirty="0" smtClean="0"/>
              <a:t>Build Table and Resin Vat- </a:t>
            </a:r>
            <a:r>
              <a:rPr lang="en-US" dirty="0"/>
              <a:t>Chance </a:t>
            </a:r>
            <a:r>
              <a:rPr lang="en-US" dirty="0" smtClean="0"/>
              <a:t>Baker</a:t>
            </a:r>
          </a:p>
          <a:p>
            <a:pPr fontAlgn="base"/>
            <a:r>
              <a:rPr lang="en-US" dirty="0" smtClean="0"/>
              <a:t>Control Software- Nick Lowman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Tuesdays, 5:30 P.M.</a:t>
            </a:r>
          </a:p>
          <a:p>
            <a:pPr lvl="1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Floor Library</a:t>
            </a:r>
          </a:p>
          <a:p>
            <a:r>
              <a:rPr lang="en-US" dirty="0" smtClean="0"/>
              <a:t>Thursday, 12:15 P.M.</a:t>
            </a:r>
          </a:p>
          <a:p>
            <a:pPr lvl="1"/>
            <a:r>
              <a:rPr lang="en-US" dirty="0" smtClean="0"/>
              <a:t>A 207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67</TotalTime>
  <Words>148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3D Printer Team 75</vt:lpstr>
      <vt:lpstr>Team Info</vt:lpstr>
      <vt:lpstr>Client: 3D Design and Replication Club</vt:lpstr>
      <vt:lpstr>Problem Statements</vt:lpstr>
      <vt:lpstr>Subsystems</vt:lpstr>
      <vt:lpstr>Meeting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</cp:lastModifiedBy>
  <cp:revision>35</cp:revision>
  <dcterms:created xsi:type="dcterms:W3CDTF">2014-01-30T18:30:49Z</dcterms:created>
  <dcterms:modified xsi:type="dcterms:W3CDTF">2014-03-04T17:55:09Z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