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D2A88-55BD-4CFA-86D5-D4BE132505E1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5B664-6ABF-42D4-A9CA-BA23DDC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B664-6ABF-42D4-A9CA-BA23DDCF4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4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00AA-7B52-48FB-B8AC-F78F714A31CD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CAC0-FBF8-462B-9CB6-805F35F9956C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5320-C63F-489B-BE97-03B3C699EC76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80D3-077A-4C42-920D-060185FE423A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FC25-D64E-4524-925A-7C188B4BB498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E14-0C61-486A-B9B9-A254DE309EAC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76BB-878F-4667-B06B-A0B21DCCEB31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793-D94B-49F4-BFFD-7E29B13F96C5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A1C7-2AD9-4363-8D52-320A8CFC9D1E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822325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7401"/>
            <a:ext cx="10018713" cy="3733800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21AD-BE5B-4EDD-BB60-30C854668F97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C37-92B7-4FA6-8EB7-72DA9AC931E5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D82B-17BF-4AF9-B233-F397C6D3DB3F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1219-C216-440E-8C0B-424ADC8D3164}" type="datetime1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8FFA-C227-40D4-969C-EEFF7657EF0C}" type="datetime1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E993-65C0-4B73-B69B-4F77CF7A24D2}" type="datetime1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215-B205-4FED-8355-2CA3CB950DF7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BE53-144F-4555-BF40-DF1A43ADF56B}" type="datetime1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EB7E8-0336-4E4B-BB8A-EAC8A733C609}" type="datetime1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Printer Team 75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PowerPoint 2: Understanding Problem and Big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High </a:t>
            </a:r>
            <a:r>
              <a:rPr lang="en-US" dirty="0"/>
              <a:t>resolution prints are not currently accessible for hobbyists.</a:t>
            </a:r>
          </a:p>
          <a:p>
            <a:pPr fontAlgn="base"/>
            <a:r>
              <a:rPr lang="en-US" dirty="0"/>
              <a:t>A DLP printer can produce higher quality and faster prints over current FDM </a:t>
            </a:r>
            <a:r>
              <a:rPr lang="en-US" dirty="0" smtClean="0"/>
              <a:t>based </a:t>
            </a:r>
            <a:r>
              <a:rPr lang="en-US" dirty="0"/>
              <a:t>3D printers.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5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/ Market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SLA printers are not within the price range of the average hobbyist</a:t>
            </a:r>
          </a:p>
          <a:p>
            <a:r>
              <a:rPr lang="en-US" dirty="0" smtClean="0"/>
              <a:t>Current hobbyist printers produce subpar quality prints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7401"/>
            <a:ext cx="10018713" cy="3733800"/>
          </a:xfrm>
        </p:spPr>
        <p:txBody>
          <a:bodyPr/>
          <a:lstStyle/>
          <a:p>
            <a:r>
              <a:rPr lang="en-US" dirty="0" smtClean="0"/>
              <a:t>Use off-the-shelf open-source hardware to create an open-source SLA printer that is accessible to the hobbyist.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4c2e6f55-8abc-4b5b-a4f7-930d3885115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801</TotalTime>
  <Words>89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3D Printer Team 75</vt:lpstr>
      <vt:lpstr>The Problem</vt:lpstr>
      <vt:lpstr>Motivation / Market Gap</vt:lpstr>
      <vt:lpstr>Our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</cp:lastModifiedBy>
  <cp:revision>8</cp:revision>
  <dcterms:created xsi:type="dcterms:W3CDTF">2014-01-30T18:30:49Z</dcterms:created>
  <dcterms:modified xsi:type="dcterms:W3CDTF">2014-03-04T17:55:20Z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