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D581-F920-4F74-A4B8-BCBAF134227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6DB5-C083-4432-9011-64CE34D5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06DB5-C083-4432-9011-64CE34D5C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1ADC-7154-44B8-95A2-3A7BDF22F277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4AA3-87C5-4C20-A6DC-E657C7786585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89B-0629-4C12-B574-DB48AB2D5E17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13AE-7E37-4B9D-9481-B1EFC267B20F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318-B33C-47DF-897D-1F143DFFFC22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B83-D84C-4FFC-8F53-594087B8369E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CC1A-C404-4989-B10B-B9062DA876BE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41A9-AE87-4FC5-968A-559D2FC9AE6F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0917-D7CE-44BE-93DF-5520EB488F12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5121-2616-4C9F-9FC1-B19A4C54A160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8A2B-254B-4C40-A6E6-47C7DA9EB6C0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6E3-B3FD-41F8-8AC6-C705351A66AF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677F-A804-46BA-A6B4-A72A58D73EFA}" type="datetime1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568-902A-44B7-B5B3-2A15F01C3125}" type="datetime1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FB15-32E7-46B2-B834-B4F8AAA42713}" type="datetime1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8409-21A4-4AF5-A36E-58B5802DA494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05C5-A11B-40A1-B736-0B329895F71B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767616-B95C-483C-92E4-10E610AF9370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Printer Team 75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PowerPoint 3: System: Criteria, Constraints, </a:t>
            </a:r>
            <a:r>
              <a:rPr lang="en-US" dirty="0" err="1"/>
              <a:t>HoQ</a:t>
            </a:r>
            <a:r>
              <a:rPr lang="en-US" dirty="0"/>
              <a:t>, Functional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to the hobbyist</a:t>
            </a:r>
          </a:p>
          <a:p>
            <a:r>
              <a:rPr lang="en-US" dirty="0"/>
              <a:t>Open Source and Free ( as in speech )</a:t>
            </a:r>
          </a:p>
          <a:p>
            <a:r>
              <a:rPr lang="en-US" dirty="0"/>
              <a:t>Ability to enlarge print area or have larger print area from beginning</a:t>
            </a:r>
          </a:p>
          <a:p>
            <a:r>
              <a:rPr lang="en-US" dirty="0"/>
              <a:t>Precise (projector alignment,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size</a:t>
            </a:r>
          </a:p>
          <a:p>
            <a:r>
              <a:rPr lang="en-US" dirty="0"/>
              <a:t>Physical size</a:t>
            </a:r>
          </a:p>
          <a:p>
            <a:r>
              <a:rPr lang="en-US" dirty="0"/>
              <a:t>Hardware Cost</a:t>
            </a:r>
          </a:p>
          <a:p>
            <a:r>
              <a:rPr lang="en-US" dirty="0"/>
              <a:t>Software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50" y="1660954"/>
            <a:ext cx="4379344" cy="3733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15" y="1377403"/>
            <a:ext cx="5567748" cy="52666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7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13</TotalTime>
  <Words>72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3D Printer Team 75</vt:lpstr>
      <vt:lpstr>Criteria</vt:lpstr>
      <vt:lpstr>Constraints</vt:lpstr>
      <vt:lpstr>House of Quality</vt:lpstr>
      <vt:lpstr>Functional Block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</cp:lastModifiedBy>
  <cp:revision>10</cp:revision>
  <dcterms:created xsi:type="dcterms:W3CDTF">2014-01-30T18:30:49Z</dcterms:created>
  <dcterms:modified xsi:type="dcterms:W3CDTF">2014-03-04T17:55:32Z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