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8"/>
  </p:notesMasterIdLst>
  <p:sldIdLst>
    <p:sldId id="256" r:id="rId5"/>
    <p:sldId id="257" r:id="rId6"/>
    <p:sldId id="263" r:id="rId7"/>
    <p:sldId id="264" r:id="rId8"/>
    <p:sldId id="265" r:id="rId9"/>
    <p:sldId id="266" r:id="rId10"/>
    <p:sldId id="270" r:id="rId11"/>
    <p:sldId id="268" r:id="rId12"/>
    <p:sldId id="269" r:id="rId13"/>
    <p:sldId id="260" r:id="rId14"/>
    <p:sldId id="262" r:id="rId15"/>
    <p:sldId id="259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4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AE168-7559-422C-B9A9-E70387F1F813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B97B6-64D8-451D-92F0-710C1FD2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7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B97B6-64D8-451D-92F0-710C1FD255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6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765B-D07C-4F49-A7A6-2722970D6E15}" type="datetime1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D27A-4C7F-4129-AC5F-431889E8E05B}" type="datetime1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3C3-1CC3-4D80-8865-DEEC99B711D7}" type="datetime1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3529-3F53-4540-9C5A-7B4D76C2F015}" type="datetime1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9D24-456E-4D70-B4A0-F7FBAA96267B}" type="datetime1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F3EF-5FDF-498C-84F0-1CE0FB3FD979}" type="datetime1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0FDA-E04C-4B90-8A4F-7BBC6F15BBC7}" type="datetime1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108E-54E8-450D-90F4-197EA77CB2A6}" type="datetime1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743A-01AD-43C3-8DB9-83F099A01B30}" type="datetime1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822325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57401"/>
            <a:ext cx="10018713" cy="3733800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BCBE-B127-4562-912E-85E32F5B77A2}" type="datetime1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94EE-C080-4F1C-AE8D-34019595769E}" type="datetime1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C7AA-92AE-412B-86C7-F6FCC808FA00}" type="datetime1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297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428902"/>
            <a:ext cx="4607188" cy="584585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114029"/>
            <a:ext cx="4895056" cy="2455862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445692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114029"/>
            <a:ext cx="4895056" cy="2455862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756E-2D26-43B1-BE02-E514CB6BC6F6}" type="datetime1">
              <a:rPr lang="en-US" smtClean="0"/>
              <a:t>3/20/2014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C0C1-1B2C-4D58-B12C-04E6EBE859FF}" type="datetime1">
              <a:rPr lang="en-US" smtClean="0"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D3F-68EF-4D2D-B808-CABF8363AC1E}" type="datetime1">
              <a:rPr lang="en-US" smtClean="0"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D349-BD5B-4049-8838-03703DF357EB}" type="datetime1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06C6-DB1B-4F2E-884B-DCD10D2C72C3}" type="datetime1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84905B-DC88-440A-B3B6-383EBFB84CBC}" type="datetime1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Printer Team 75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PowerPoint 1: Organize Team and Team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Governing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Photocurable</a:t>
            </a:r>
            <a:r>
              <a:rPr lang="en-US" dirty="0" smtClean="0"/>
              <a:t> resins are hardened by exposure to light in a systematic manner to produce a desired shape</a:t>
            </a:r>
          </a:p>
          <a:p>
            <a:r>
              <a:rPr lang="en-US" dirty="0" smtClean="0"/>
              <a:t>The build is progressed in layers in the Z axis which is controlled by a linear motion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 6983: G-Code</a:t>
            </a:r>
          </a:p>
          <a:p>
            <a:r>
              <a:rPr lang="en-US" dirty="0" smtClean="0"/>
              <a:t>ATX 2.2 Motherboard Standard</a:t>
            </a:r>
          </a:p>
          <a:p>
            <a:r>
              <a:rPr lang="en-US" dirty="0" smtClean="0"/>
              <a:t>Mini-ITX 2.0 Motherboard Standard</a:t>
            </a:r>
          </a:p>
          <a:p>
            <a:r>
              <a:rPr lang="en-US" dirty="0" smtClean="0"/>
              <a:t>ATX Power Supply Standard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size and build resolution are directly proportional</a:t>
            </a:r>
          </a:p>
          <a:p>
            <a:pPr marL="742950" lvl="2"/>
            <a:r>
              <a:rPr lang="en-US" dirty="0"/>
              <a:t>With a 1920 x 1080  pixel projector and 100</a:t>
            </a:r>
            <a:r>
              <a:rPr lang="el-GR" dirty="0"/>
              <a:t>μ</a:t>
            </a:r>
            <a:r>
              <a:rPr lang="en-US" dirty="0"/>
              <a:t>m build resolution the build area is 19.2mm x 10.8mm</a:t>
            </a:r>
          </a:p>
          <a:p>
            <a:r>
              <a:rPr lang="en-US" dirty="0" smtClean="0"/>
              <a:t>Build area must be enclosed to prevent unwanted UV exposure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484313" y="1489075"/>
                <a:ext cx="4182392" cy="4302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4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sz="4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4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4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px</m:t>
                          </m:r>
                        </m:sub>
                      </m:sSub>
                    </m:oMath>
                  </m:oMathPara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sz="4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py</m:t>
                          </m:r>
                        </m:sub>
                      </m:sSub>
                    </m:oMath>
                  </m:oMathPara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84313" y="1489075"/>
                <a:ext cx="4182392" cy="430212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576552" y="1489075"/>
                <a:ext cx="5926471" cy="4302125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volume of build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px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esolution of projector in x axis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py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esolution of projector in y axis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esolution of build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size of build area in x direction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size of build area in y direction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  <a:r>
                  <a:rPr 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ize </a:t>
                </a:r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build area in z </a:t>
                </a:r>
                <a:r>
                  <a:rPr 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direction</a:t>
                </a:r>
                <a:endParaRPr lang="en-US" sz="27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576552" y="1489075"/>
                <a:ext cx="5926471" cy="430212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833" y="408109"/>
            <a:ext cx="10018713" cy="1057275"/>
          </a:xfrm>
        </p:spPr>
        <p:txBody>
          <a:bodyPr/>
          <a:lstStyle/>
          <a:p>
            <a:r>
              <a:rPr lang="en-US" dirty="0" smtClean="0"/>
              <a:t>Possible System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833" y="1656862"/>
            <a:ext cx="10018713" cy="4134339"/>
          </a:xfrm>
        </p:spPr>
        <p:txBody>
          <a:bodyPr/>
          <a:lstStyle/>
          <a:p>
            <a:r>
              <a:rPr lang="en-US" dirty="0" smtClean="0"/>
              <a:t>Use a single, high-resolution DLP projector</a:t>
            </a:r>
          </a:p>
          <a:p>
            <a:r>
              <a:rPr lang="en-US" dirty="0" smtClean="0"/>
              <a:t>Use a laser with Cartesian motion</a:t>
            </a:r>
          </a:p>
          <a:p>
            <a:r>
              <a:rPr lang="en-US" dirty="0" smtClean="0"/>
              <a:t>Use a </a:t>
            </a:r>
            <a:r>
              <a:rPr lang="en-US" dirty="0" err="1" smtClean="0"/>
              <a:t>pico</a:t>
            </a:r>
            <a:r>
              <a:rPr lang="en-US" dirty="0" smtClean="0"/>
              <a:t> projector with Cartesian motion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Trade-Offs: Single Projector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Motion only in one axis</a:t>
            </a:r>
          </a:p>
          <a:p>
            <a:r>
              <a:rPr lang="en-US" dirty="0" smtClean="0"/>
              <a:t>More precise</a:t>
            </a:r>
          </a:p>
          <a:p>
            <a:r>
              <a:rPr lang="en-US" dirty="0" smtClean="0"/>
              <a:t>Flexibility in projector choice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High upfront cost with projector purchase</a:t>
            </a:r>
          </a:p>
          <a:p>
            <a:r>
              <a:rPr lang="en-US" dirty="0" smtClean="0"/>
              <a:t>Finite printing area</a:t>
            </a:r>
          </a:p>
          <a:p>
            <a:r>
              <a:rPr lang="en-US" dirty="0" smtClean="0"/>
              <a:t>Bulky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Trade-Offs: Laser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Low cost</a:t>
            </a:r>
          </a:p>
          <a:p>
            <a:r>
              <a:rPr lang="en-US" dirty="0" smtClean="0"/>
              <a:t>Flexible build area size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Motion in 3 axes</a:t>
            </a:r>
          </a:p>
          <a:p>
            <a:r>
              <a:rPr lang="en-US" dirty="0" smtClean="0"/>
              <a:t>Less precise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Trade Offs: Pico Projector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Low cost</a:t>
            </a:r>
          </a:p>
          <a:p>
            <a:r>
              <a:rPr lang="en-US" sz="2400" dirty="0"/>
              <a:t>Flexible build area size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Cons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Motion in 3 axes</a:t>
            </a:r>
          </a:p>
          <a:p>
            <a:r>
              <a:rPr lang="en-US" sz="2400" dirty="0"/>
              <a:t>Less precise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Subsystem Solutions: Resin Vat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998373"/>
              </p:ext>
            </p:extLst>
          </p:nvPr>
        </p:nvGraphicFramePr>
        <p:xfrm>
          <a:off x="1884200" y="2107769"/>
          <a:ext cx="8423601" cy="28847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3246"/>
                <a:gridCol w="2027903"/>
                <a:gridCol w="1812499"/>
                <a:gridCol w="2719953"/>
              </a:tblGrid>
              <a:tr h="3083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Solution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Cost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Effectiveness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Advantage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261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Squeegee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Motor and Time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Level Layers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17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Sylgard</a:t>
                      </a:r>
                      <a:r>
                        <a:rPr lang="en-US" sz="2000" dirty="0">
                          <a:effectLst/>
                        </a:rPr>
                        <a:t> 184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$60 0.5 kg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Non Stick Surface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261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Teflon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$14 10 oz.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Cheap and Easy to Use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261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Tilting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Motor and Time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Peels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261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Gorilla Glass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$110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9"x9"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Peels w/o movement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Subsystem Solutions: Build Table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95834"/>
              </p:ext>
            </p:extLst>
          </p:nvPr>
        </p:nvGraphicFramePr>
        <p:xfrm>
          <a:off x="2195250" y="2205064"/>
          <a:ext cx="7801501" cy="2826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337"/>
                <a:gridCol w="1872360"/>
                <a:gridCol w="2016388"/>
                <a:gridCol w="2160416"/>
              </a:tblGrid>
              <a:tr h="547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Solution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Effectiveness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Advantage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7596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Aluminum No Coating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 Extra Cost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Low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 Cost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7596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Increase Cure Time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Increase Build Time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Medium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Free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7596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Coating of FEP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$10.00 per 6 in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Faster Build Times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Subsystem Solutions: Printer Control Software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391482"/>
              </p:ext>
            </p:extLst>
          </p:nvPr>
        </p:nvGraphicFramePr>
        <p:xfrm>
          <a:off x="1957952" y="2293747"/>
          <a:ext cx="8276096" cy="3249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6905"/>
                <a:gridCol w="1675227"/>
                <a:gridCol w="1868522"/>
                <a:gridCol w="2665442"/>
              </a:tblGrid>
              <a:tr h="2737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B9 Creator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MiiCraft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Creation Workshop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37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Language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en-US" sz="2000" dirty="0" smtClean="0">
                          <a:effectLst/>
                        </a:rPr>
                        <a:t>++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Python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en-US" sz="2000" dirty="0" smtClean="0">
                          <a:effectLst/>
                        </a:rPr>
                        <a:t>#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35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Cross-platform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✗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35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Slicing Software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Custom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Skeinforge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Slic3r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35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G-Code Support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✗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37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CAD File Input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STL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STL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STL, OBJ, </a:t>
                      </a:r>
                      <a:r>
                        <a:rPr lang="en-US" sz="2000" dirty="0" smtClean="0">
                          <a:effectLst/>
                        </a:rPr>
                        <a:t>3DS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35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Able to Add Supports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✗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37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Image Output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SLC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SVG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SVG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Subsystem Solutions: Computing Platform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5E529B-E2B8-4FF4-96DC-717B6A9731D6}">
  <ds:schemaRefs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4c2e6f55-8abc-4b5b-a4f7-930d3885115f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123</TotalTime>
  <Words>369</Words>
  <Application>Microsoft Office PowerPoint</Application>
  <PresentationFormat>Widescreen</PresentationFormat>
  <Paragraphs>142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Corbel</vt:lpstr>
      <vt:lpstr>Times New Roman</vt:lpstr>
      <vt:lpstr>Parallax</vt:lpstr>
      <vt:lpstr>3D Printer Team 75</vt:lpstr>
      <vt:lpstr>Possible System Solutions</vt:lpstr>
      <vt:lpstr>Trade-Offs: Single Projector</vt:lpstr>
      <vt:lpstr>Trade-Offs: Laser</vt:lpstr>
      <vt:lpstr>Trade Offs: Pico Projector</vt:lpstr>
      <vt:lpstr>Possible Subsystem Solutions: Resin Vat</vt:lpstr>
      <vt:lpstr>Possible Subsystem Solutions: Build Table</vt:lpstr>
      <vt:lpstr>Possible Subsystem Solutions: Printer Control Software</vt:lpstr>
      <vt:lpstr>Possible Subsystem Solutions: Computing Platform</vt:lpstr>
      <vt:lpstr>Governing Science</vt:lpstr>
      <vt:lpstr>Standards</vt:lpstr>
      <vt:lpstr>Limitations</vt:lpstr>
      <vt:lpstr>Equations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Daniel M Olsen</cp:lastModifiedBy>
  <cp:revision>31</cp:revision>
  <dcterms:created xsi:type="dcterms:W3CDTF">2014-01-30T18:30:49Z</dcterms:created>
  <dcterms:modified xsi:type="dcterms:W3CDTF">2014-03-20T22:05:03Z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