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4"/>
  </p:notesMasterIdLst>
  <p:sldIdLst>
    <p:sldId id="256" r:id="rId5"/>
    <p:sldId id="258" r:id="rId6"/>
    <p:sldId id="257" r:id="rId7"/>
    <p:sldId id="260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4-02T19:45:13.9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1686 21 8840,'-8'0'2979,"8"0"224,0 0-32,-6-2-1281,6 2-353,0 0-63,0 0-225,0 0-224,0 0-224,0 0-65,0 0-159,0 0 0,0 0-1,6-4-63,-6 4 31,8 0 33,-8 0 63,12 0 33,-2 0-65,-1-2-31,3 1-577,-2 0 0,2-1 0,0 2 0,0-1 0,1 1 0,-1 0 0,0 0 0,-2 1 0,3 0 0,-1 1 0,1-1 0,2-1 0,1 0 0,2 0 0,-1-1 0,3 1 0,-2-1 0,2 0 0,-2-1 0,-2 2 0,-2 0 0,-1 0 0,-1 1 0,0-1 0,-1 0 0,0 1 0,1 1 0,-1-2 0,1 0 0,0 0 0,1 0 0,-2 0 0,0-1 0,0 1 0,-2-1 0,1 0 0,0 0 0,-3 1 0,1 0 0,0 0 0,1-2 0,0 2 0,1 0 0,-1 0 0,3-1 0,-1 2 0,0-2 0,0 1 0,1 0 0,-2-2 0,1 2 0,-2 0 0,2 0 0,-3 0 0,0 0 0,0 0 0,1 0 0,-3 0 0,1 0 0,2 0 0,0 0 0,-1 0 0,0 0 0,0 0 0,-1 2 0,0-4 0,-1 2 0,-6 0 0,12 0 0,-12 0 0,10 0 0,-10 0 0,11 0 0,-5 0 0,-6 0 0,13 0 0,-6 0 0,0 0 0,-7 0 0,12 0 0,-12 0 0,10-2 0,-10 2 0,7 0 0,-7 0 0,0 0 0,0 0 0,9 2 0,-9-2 0,0 0 0,0 0 0,9 2 0,-9-2 0,0 0 0,6 0 0,-6 0 0,0 0 0,0 0 0,0 0 0,0 0 0,0 0 0,0 0 0,0 0 0,0 0 0,0 0 0,0 0 0,0 0 0,0 0-865,0 0-4772,-15 1-865,3 0-385</inkml:trace>
  <inkml:trace contextRef="#ctx0" brushRef="#br0" timeOffset="2285">984 3967 8616,'0'0'3331,"0"0"-192,-4 7 160,4-7-2178,0 0-352,0 0 96,0 0-128,0-7 160,0 7-225,1-9 97,-1 9-193,3-15 289,-3 6-288,0-1 63,0-1-127,2 1-33,-1-1-95,-2 0 31,1-1-96,0 1-95,0-2-33,0 1-64,0-1-64,0 1 32,2-2-96,-2 2 64,1 0-64,1-1 32,-1 0-96,0 1 64,0-1-32,1-2 32,-1 2 32,-1-2 32,2 1 32,-1-1 32,1 0 129,0 0 31,-1 1 128,0-2-159,2 2 63,-1 0-128,0 0 64,1 0-96,-2 2-96,1 0-96,-1 0 32,1-1 97,-2 1-1,1-1 64,-1 1 0,2-3-96,-1 0-64,0 1 0,1-1 0,0-1 0,-2 0 0,2-1 0,0 0 0,1 1 0,1 0 0,-1 0 0,-1 0 0,3-1 0,-3 0 0,2-1 0,-1 2 0,0-2 0,-1 2 0,3-1 0,-2-1 0,-1 2 0,2 1 0,0 0 0,-2-1 0,0 0 0,1 1 0,0-1 0,0 0 0,-1-1 0,-1-1 0,2 0 0,-1 0 0,1-2 0,-1 1 0,2 1 0,-1-1 0,-1-1 0,1 3 0,0-2 0,-1 2 0,1 0 0,-2 0 0,2-1 0,1 2 0,-1-2 0,0 2 0,1 0 0,0-1 0,0 1 0,2 0 0,-2 0 0,1 0 0,-1 0 0,1 2 0,0-1 0,-1 0 0,0 0 0,0 0 0,-1-1 0,0 0 0,0 0 0,1-2 0,-3 2 0,3-3 0,-2 0 0,2 3 0,-3-2 0,3 2 0,-2 0 0,1 3 0,0-1 0,0 0 0,0 2 0,-2 0 0,2-1 0,-2 2 0,1-4 0,1 0 0,-2-1 0,2-1 0,-1-2 0,2-1 0,-2-1 0,0 2 0,0-1 0,1 2 0,-1 1 0,0 2 0,0-1 0,0 2 0,-1-2 0,0 0 0,1 1 0,0-1 0,0 0 0,0 0 0,-1-1 0,2 2 0,-1 0 0,-1 0 0,2 0 0,-2 1 0,0-3 0,2 1 0,-1-2 0,1-2 0,1 0 0,-2 0 0,3-1 0,-1-2 0,0 2 0,0-1 0,1 2 0,-2-1 0,1 2 0,1 0 0,-3 0 0,1 3 0,-1-2 0,2 2 0,-1 0 0,1 0 0,-1 1 0,0-1 0,1 0 0,-2 1 0,2-1 0,-1 1 0,-1-1 0,2-2 0,0 2 0,-1-2 0,0 2 0,0-1 0,1 0 0,-1-1 0,1 0 0,0-1 0,0 1 0,-1-1 0,2 0 0,-1-1 0,-1 1 0,1-1 0,-1 1 0,1 1 0,0 0 0,-2-1 0,3 1 0,-1 0 0,-1 1 0,0 0 0,0 0 0,2 0 0,-2 0 0,2 2 0,-1-3 0,2 3 0,-1-2 0,2 1 0,-1 2 0,-1-1 0,2-1 0,-1 2 0,0 0 0,-1-1 0,3 1 0,-4 1 0,1-1 0,1 0 0,0 1 0,-3 3 0,2-2 0,-1-1 0,0 1 0,-1 3 0,-2-4 0,2 4 0,1-3 0,0 2 0,-1 0 0,2-2 0,-3 2 0,2-2 0,-1 3 0,0-2 0,0 2 0,-1-2 0,1 0 0,-1 2 0,1-2 0,0 0 0,-2-1 0,4 1 0,-2 0 0,-1 1 0,-1-1 0,3 1 0,-3 0 0,1 0 0,0 2 0,0-2 0,-1 1 0,0 2 0,1-2 0,-2 1 0,2 1 0,0-2 0,-1 2 0,0-2 0,0 2 0,-1 1 0,2-2 0,-1 2 0,-1-1 0,0 7 0,4-12 0,-4 12 0,3-11 0,-3 11 0,3-11 0,-3 11 0,4-10 0,-4 10 0,5-10 0,-5 10 0,3-9 0,-3 9 0,3-10 0,-3 10 0,4-9 0,-4 9 0,2-6 0,-2 6 0,0 0 0,0 0 0,0 0 0,0 0 0,0 0 0,0 0 0,7-2 0,-7 2 0,0 0-2851,0 0-3939,-7-8-737,1 2-225</inkml:trace>
  <inkml:trace contextRef="#ctx0" brushRef="#br0" timeOffset="11599">3861 3892 4773,'0'0'2722,"6"8"65,-6-8 31,0 0-960,7 7-865,-7-7-160,0 0 64,0 0 32,0 0-1,0 0-31,0 0 0,0 0 96,0 0 32,0 0 0,0 0 0,0 0-64,0 0 0,0-9-32,0 9-32,-4-8-97,4 8-127,-5-11-64,2 3-161,-1 1-32,1-1-127,0 0-33,0 0-128,0 0-128,1-1 0,-1 2 0,0 0 0,0-1 0,1 1 0,-1-1 0,0 1 0,0 0 0,-1-1 0,1-1 0,0 0 0,-1-1 0,0 0 0,0 1 0,0-2 0,0 0 0,1 2 0,-1 0 0,0 0 0,1 1 0,0 0 0,0 1 0,0-2 0,1 1 0,-1 0 0,0 0 0,0-1 0,-1 0 0,2-1 0,-1 0 0,1-1 0,-2 0 0,1 1 0,0 0 0,0-2 0,0 2 0,0 0 0,0 0 0,-1 1 0,3 0 0,-2-1 0,-1 0 0,3 1 0,-2-1 0,0 1 0,0-2 0,0 2 0,0-1 0,0 0 0,-1 0 0,1-1 0,0 0 0,0 1 0,0 0 0,0 0 0,0 0 0,-1 0 0,1-1 0,1 2 0,-1-1 0,0-2 0,-1 3 0,2-1 0,0 0 0,-1-2 0,0 3 0,0-2 0,0 1 0,0 0 0,0-3 0,-1 3 0,0-2 0,1-1 0,-1 0 0,1 2 0,-1-2 0,0-1 0,-1 3 0,1-1 0,0-1 0,-1 1 0,2-1 0,-2 0 0,0 0 0,0 1 0,0-2 0,2 2 0,-2-2 0,2 0 0,0 1 0,-2 0 0,1 0 0,0 0 0,0 1 0,-1-1 0,0 1 0,-1 1 0,3-2 0,-3 2 0,1-4 0,-1 3 0,2-2 0,0 1 0,-1-4 0,1 1 0,-1 1 0,0-1 0,2 0 0,-1-3 0,0 3 0,1-2 0,-1 2 0,1 0 0,-2-1 0,1 1 0,1 0 0,-1-1 0,2 2 0,-4-1 0,2-1 0,1 0 0,-1 2 0,0 0 0,0 1 0,1 0 0,-2 0 0,2 1 0,-2-1 0,2-2 0,0-1 0,-1 0 0,-1-2 0,0-2 0,0-1 0,1-2 0,-2 2 0,2 0 0,-1 2 0,-1 0 0,3 2 0,-3 1 0,1 1 0,0 1 0,0-1 0,1 2 0,-2 0 0,2 0 0,-2-2 0,2 0 0,-1 1 0,0 0 0,-1-3 0,1 1 0,-1-1 0,0-1 0,0 1 0,0 1 0,-1 1 0,0-1 0,-2 2 0,0-1 0,0-2 0,-1 2 0,1-1 0,-2-1 0,3-1 0,-3 3 0,3-2 0,-2 4 0,2-2 0,1 2 0,-1 1 0,2 1 0,0-1 0,0-1 0,1 2 0,-1-2 0,1-1 0,-1-2 0,3 1 0,-2-2 0,0 2 0,0-1 0,3 0 0,-3 1 0,0 0 0,1 0 0,-1 0 0,2 0 0,-4-1 0,4 1 0,-3-1 0,3 0 0,-2 0 0,1-1 0,0 1 0,0 1 0,-1 1 0,1-1 0,0 1 0,-1 3 0,2-1 0,-1 2 0,0-2 0,1 1 0,-1-1 0,0 1 0,1-4 0,-1 2 0,0-2 0,0 0 0,1 0 0,-1 0 0,1-1 0,-2 0 0,1-2 0,1 2 0,-3-1 0,2 2 0,-1 0 0,-1-2 0,2 4 0,-1 0 0,-2 1 0,3 1 0,-2-1 0,0 1 0,-1 1 0,1 0 0,0 1 0,0-2 0,0 2 0,-1 0 0,1-2 0,0 2 0,0-1 0,-1 0 0,1 0 0,-1-1 0,0 0 0,1 0 0,-1 1 0,0-2 0,0 1 0,3 0 0,-3-1 0,0 0 0,4 0 0,-2 0 0,0 1 0,0-1 0,1 0 0,0 1 0,1-2 0,-2 3 0,1 0 0,0-1 0,0 1 0,0 0 0,-1 1 0,3 1 0,-3 0 0,1-1 0,0 2 0,-1 0 0,2 0 0,0 1 0,0-1 0,1 0 0,-1 2 0,1-1 0,-1-1 0,1 2 0,2 6 0,-4-12 0,2 4 0,2 8 0,-4-13 0,3 5 0,-2 1 0,2 0 0,-1 0 0,1 1 0,-1-2 0,2 8 0,-2-10 0,2 10 0,-1-11 0,1 11 0,-3-9 0,3 9 0,0 0 0,-2-9 0,2 9 0,0 0 0,-2-9 0,2 9 0,0 0 0,-4-10 0,4 10 0,0 0 0,0-9 0,0 9 0,0 0 0,0 0 0,0-9 0,0 9 0,0 0 0,0 0 0,0-6 0,0 6 0,0 0 0,0 0 0,-2 8-737,2-8-6566,-3 8-704,3-8-289</inkml:trace>
  <inkml:trace contextRef="#ctx0" brushRef="#br0" timeOffset="-91666">2017 331 5381,'0'0'2498,"0"0"385,0 0 160,0 0-1025,0 0-160,0 0-257,0 0 1,0 0-193,0 0-128,0 0-288,0 0-32,-7 0-256,7 0-97,0 0-159,0 6-129,0-6-96,0 8-64,0-8-95,3 11 31,-3-5-96,2 1 32,-1 2-32,0 0 64,1 0-96,-2 1 64,1 0-32,0-1 0,-1 0-32,0 1 32,1-1-32,0-2 0,1 3 0,-2-2-32,1 2 32,0 0-1,1 0 1,-2 1 0,0 1 32,2-1-64,-2 0 32,0 1 0,0-1-32,0 1 96,0-2-96,0 2 64,0 0-32,0-2 32,-2 4-64,2-2 64,0 1-32,-2 1 0,1-2-32,0 2 0,1-1 192,-2 1-192,0-2 224,-1 1-192,3-1 192,-1 1-256,0-2 256,1 2-192,0-1 0,-1 0 32,1 0-64,0 1 64,0-1-32,0 0 64,0 2-96,-2 0 64,0-1-96,1 0 32,0 1 32,1-1-32,0 0 0,-2-1 0,2 1 0,0-1 32,-1 1 0,2-1-32,-1-1-32,0 0 63,0 2-63,0-1 128,0 1 97,0-1-161,-2 1 160,1 3 0,1-4 0,-1 2-32,1-3 64,0 3-96,-1-3-96,1 2 96,1-1-96,-1 0 0,3 1 0,-3-1-32,1 0 32,-1 0-32,0 1 0,0 1 0,0 0 0,-1-1 0,1 2-32,-2-1 64,2 3-64,0-2 31,0 3-31,-1-2 0,4 2-160,-3-1-32,0 1 96,0-1-129,-1 0 97,1 1-64,-2-1 32,2-1-33,0-1 129,-1 1 0,1 0-32,0 0 32,-1-1-65,1 0 65,0 1-32,-2 0 64,1 0-32,-2 0 32,3 0-64,-1 1 95,0 0-63,-1 1 32,2 0-32,-2 1 96,1 0-32,-1 0 64,1 0 160,0 0-128,-1-2 160,0 3-192,1-3 224,0 1-224,-1-4 192,1 1-128,-2-1-96,2-1 96,-1 2-96,0-1 96,1 1-64,1 0 64,-4 1-96,4-2 64,-1 1-32,-1 1 0,1-2 0,0 1 0,0-1-64,-1 0 64,2 2-32,0-2 160,-1 4-160,1-3 160,0 2-96,0 0-128,0 0 160,1 1-160,-1-1 160,0 2-288,0-1 288,0 0-257,2 1 193,-2-1 64,1-1-64,-1 1 64,2-1-64,-2-1 64,-1 0-64,0-2 64,1 2-64,-2-1 64,1-2-64,1 1 32,-3 2 32,3-2 33,-2-1-33,0 2 32,2 1 32,0-1 32,-1 0-32,1 1 32,-2 0-32,2-1 0,-1 1-32,-1 0 64,1-1-64,0 0 65,-1-1-33,0 2 96,2 0-32,-2-1 64,2 0-64,0 1 65,0 0-129,0 0 32,0-1-96,0 1 64,-1-3-64,1 2-32,-1 0 0,0-2 0,0 1-64,0-2 96,0 3-128,1-2-32,-1 1 128,1 0 32,0 1 32,0 0 0,-2-1 224,1 2-96,0-3 225,1 2 63,-3-1-95,3 1 31,-2-1-64,1-1 1,1-1-97,0 0-32,-1-2-64,1 2-32,0-1-32,-2 0-32,2-2 1,0 0-1,-1 1-64,0-1 96,1 1-64,0-2 0,-1 0-32,0 1 64,1 0-64,-1 2 32,1-2 0,0 1 0,0 0-32,1-1 64,-1 1-64,0 0 32,0 0-32,1-1-64,-1-1 96,0 1-96,0 0 32,0 0-32,0 0 64,-1 0-64,1 0 96,-1-1 0,3 0-32,-2 2 64,0-3 0,0 2-32,0-2 32,0 1 0,0-1 0,0 0 0,-1 1-32,1-2 0,-1 0 32,1 1 0,0 1-32,0-1 0,0 1 0,1 0 33,0 1-65,-1 1 64,0-1-32,1-1 0,1 0-32,-2 0 64,1-1-32,0 0 32,-1-7 0,0 12 0,0-12 64,1 13 64,-1-7-32,3 2 65,-3-2-33,3 2 0,-1-1-32,0 1 96,-2-8-95,3 10-1,-3-10-64,0 0 0,2 7-32,-2-7-128,0 0-481,0 0-768,0 0-3139,-3-7-353,3 1-255,-6-7-322</inkml:trace>
  <inkml:trace contextRef="#ctx0" brushRef="#br0" timeOffset="-88697">2098 353 11339,'0'0'4036,"-7"-4"192,7 4 32,0 0-1826,0 0-512,-8 7-289,8-7-191,0 0-289,0 0-833,0 0-320,0 0 0,0 0 0,0 0 0,8-3 0,-8 3 0,10-5 0,-10 5 0,9-2 0,-9 2 0,11-1 0,-5 1 0,2 1 0,0 0 0,1-1 0,1 0 0,1 0 0,1-1 0,0 1 0,0-1 0,-1 1 0,1 0 0,-2 0 0,1-1 0,-1 1 0,-3 0 0,3 1 0,-3-1 0,-1-1 0,0 1 0,-6 0 0,13-1 0,-13 1 0,11-1 0,-11 1 0,9-1 0,-9 1 0,0 0 0,9 1 0,-9-1 0,0 0 0,0 0 0,0 0 0,0 0 0,-5 8 0,5-8 0,0 0 0,-10 12 0,10-12 0,-8 10 0,6-2 0,-3-1 0,1 3 0,3 0 0,-3 3 0,3-2 0,-2 0 0,2 3 0,-1-1 0,1 2 0,0-1 0,-1 1 0,0 0 0,1 1 0,1 0 0,-1-1 0,0 2 0,0-3 0,-1 2 0,1-1 0,-2 1 0,3 0 0,0-1 0,0-1 0,0 2 0,0 1 0,1-3 0,1 1 0,-2-1 0,0 1 0,0-1 0,1 0 0,-1 1 0,-1-2 0,1-1 0,0 2 0,0-2 0,0 0 0,0 3 0,0-2 0,0 1 0,1 2 0,-1 0 0,0 0 0,0 0 0,0 0 0,1 1 0,-1-1 0,1 1 0,-1 0 0,0 0 0,0-1 0,1-1 0,-2 1 0,1-2 0,0 1 0,0 0 0,0-1 0,0 0 0,0 2 0,0-2 0,0 0 0,-2-1 0,4 1 0,-2 0 0,0 1 0,0 0 0,-1-1 0,0 1 0,1 0 0,0 1 0,-1 0 0,0-2 0,-1 2 0,2-2 0,-1 2 0,-1-1 0,2 0 0,-1 1 0,-1 0 0,2-1 0,-1 0 0,-1-2 0,2 2 0,-1-1 0,-1 0 0,-1 0 0,1 0 0,0 0 0,2 0 0,-2-1 0,1 1 0,-2 0 0,3 0 0,0-1 0,0 1 0,0-1 0,-1 1 0,1-1 0,0 1 0,0 0 0,0-1 0,0 1 0,-1 1 0,0-2 0,1 2 0,0-2 0,-2 2 0,2-2 0,-1 2 0,1-1 0,-1 0 0,0 0 0,1 0 0,0 0 0,-1 1 0,1 1 0,0-2 0,0 1 0,0 0 0,0 1 0,0-2 0,0 1 0,1 1 0,-1-2 0,-1 1 0,1-1 0,-1 1 0,1-1 0,0 1 0,-2 0 0,2 0 0,-1-1 0,0 0 0,1 0 0,-2 1 0,2-2 0,0 1 0,-1-1 0,0 0 0,0 2 0,0-1 0,1 0 0,0 2 0,-2-1 0,2-1 0,-2 1 0,1 1 0,1-3 0,-2 1 0,1-1 0,1 1 0,0 1 0,-2-3 0,2 1 0,0 0 0,-1-1 0,1 1 0,-2-1 0,1-1 0,1 0 0,0 1 0,0 1 0,-2-3 0,1 1 0,1 2 0,0-3 0,-1 2 0,1 0 0,0-2 0,-1 2 0,1-1 0,-2 0 0,2-1 0,-1 2 0,0-1 0,1-1 0,-1 0 0,1 0 0,-1-1 0,1 1 0,0-1 0,0 0 0,-2 1 0,2 1 0,0 0 0,0-1 0,0 1 0,0-1 0,0-1 0,0 0 0,-2-2 0,2 3 0,0-1 0,0-2 0,0 2 0,-1 0 0,1 0 0,0-1 0,0 2 0,0 0 0,0 1 0,0 0 0,0 2 0,0 0 0,0-1 0,2 2 0,-3-1 0,3-1 0,-2 3 0,1-3 0,-1 0 0,0 2 0,0-2 0,-1 0 0,1 3 0,0-3 0,-2 1 0,0 1 0,2 0 0,-2-1 0,1 1 0,0 0 0,0-1 0,0-2 0,-1 1 0,1-1 0,0 1 0,0-1 0,0-1 0,1 1 0,-2-1 0,2 1 0,-1-1 0,-1 0 0,2 2 0,-1-1 0,0 3 0,1-1 0,0 0 0,-2 2 0,2 0 0,-1 0 0,-1-1 0,2 1 0,-2-3 0,0 1 0,1 2 0,0-3 0,1 1 0,0 0 0,-3 1 0,3 1 0,0-3 0,-1 1 0,1-1 0,-1 1 0,-1-2 0,2-1 0,0-1 0,0-1 0,0 1 0,-1-3 0,1 2 0,0-8 0,-2 11 0,2-11 0,0 7 0,0-7 0,0 0 0,0 8 0,0-8 0,0 0 0,0 8 0,0-8 0,1 7 0,-1-7 0,0 0 0,1 7 0,-1-7 0,0 0 0,0 0 0,0 0 0,0 0 0,0 0 0,0 0 0,0 0 0,0 0 0,0 0 0,0 0 0,0 0 0,0 0 0,0 0 0,0 0 0,-6 3 0,6-3 0,0 0 0,-8-3 0,8 3 0,-11 0 0,11 0 0,-11-1 0,5 2 0,-1-1 0,-1 3 0,1-3 0,0 2 0,-2 0 0,2 0 0,-2-1 0,0 0 0,1-1 0,-2-2 0,3 0 0,1-1 0,6 3 0,-10-6 0,10 6 0,0 0 0,0 0 0,0 0 0,0 0 0,0 0 0,0 0 0,0 0 0,-1-9-4004,1 9-1921,0-14-481,-3 2-353</inkml:trace>
  <inkml:trace contextRef="#ctx0" brushRef="#br0" timeOffset="-157431">2256 729 6887,'0'0'2786,"0"0"161,0 0-64,-7-7-1378,7 7-352,0 0-64,-1 7-32,1-7-32,0 0-128,0 0 32,-5 9-32,5-9 0,0 0-65,0 0-31,-2 9-64,2-9-129,-1 7-63,1-7-97,-2 11-31,2-11-129,-1 13 0,-1-6-31,2 2-33,-3-2-96,3 3 32,-1-2-96,1 2 32,0-1 0,-1 1-64,1 0 0,0 0 32,2 1 0,-2 1-32,0 1 33,0-1-1,0 2-64,1 0 64,-1 1-64,0 2 0,0-3-32,-1 2 96,1-2-128,0 2 32,0-1 0,0-1 32,1 2-64,-1-2 96,0 2-129,0 1 129,2 0 97,-2 1-65,0-2 32,1 0-64,0 2 160,0-1-160,-1-3 96,0 1-128,0-1-64,-1 0 32,0 1-32,0 2 32,0-1-64,-1 0 64,2 1-32,-2 2 0,1-1 0,1 0 0,-1 2-33,0-2 65,0 0-64,1 2 0,-1-2 32,1 1 0,0 0 128,-1-1-192,1 0 224,0-1-192,0 0 192,0 0-160,-1-1 128,1 0-160,0-1 0,0 1 64,0 0-64,0 1 0,0-1-32,-3 0 32,3 3-97,0-1 97,0 0-32,-3 2 0,2-2 0,-1-1 64,1 2-64,-1-3 96,1-1-32,0 2 32,-1-1 192,1 1-32,-1 0 32,2 0-64,-2-1 128,0 1-63,1-1-1,0 1 0,0-1-224,-1-2 64,1 1-64,1 2 32,0-1-64,0-2 32,-1 2-1,1-2 1,0 2 32,-1 0-32,1-1 0,-1-2 32,1 1-32,0 0 64,0-2-64,0 0 64,0 1-256,1-1 32,-1 1-1,0 0 1,2-1 32,-2 1 0,-1-2 0,1 0-1,0-1 193,-1 1 0,0-3 0,0 3 33,1-1-66,-1-1 1,1 1 32,0 0-32,0 0 64,1 0 0,-1 0-32,1-1 65,-1-1-1,1 1 64,-1 0 0,0 0 32,0-1-32,0 1 64,0-1 33,2 2 31,-2-2 32,0-1-32,0 1 33,1-1-1,-1-7 0,2 12-32,-2-12-31,1 11-65,-1-11 0,2 9-32,-2-9-32,0 0 32,0 0-224,0 0-256,0 0-929,0 0-3428,-5-12-288,0 0-288,3-1-384</inkml:trace>
  <inkml:trace contextRef="#ctx0" brushRef="#br0" timeOffset="-155526">2302 663 10666,'0'0'3844,"0"0"256,-8-6-161,8 6-2273,0 0-417,6-7-96,-6 7-128,7-4-128,-7 4-96,9-4-193,-9 4-127,10-2-97,-10 2-32,15 0-31,-9 0-1,2 0-64,0 0 1,0 0-1,1-1-64,1 1-192,-1-1 0,0 0 0,0 0 0,2 2 0,-4-2 0,2 2 0,-2-3 0,2 4 0,-2-4 0,0 2 0,1 0 0,-1 0 0,1 0 0,-1-2 0,2 1 0,0 1 0,0 0 0,-1 0 0,1 0 0,-1 0 0,2 0 0,-2 0 0,1 1 0,0-2 0,0 1 0,1-1 0,0 0 0,1 1 0,0 1 0,0-1 0,1-2 0,1 3 0,0 1 0,-1-2 0,3 2 0,0-1 0,-3-1 0,2 0 0,1 2 0,-1-1 0,-2-1 0,0 2 0,-2-2 0,1 4 0,-1-4 0,0 4 0,-1-3 0,1 2 0,-2-2 0,2-1 0,-1 0 0,2 2 0,0-2 0,-1-2 0,0 1 0,0 0 0,0 1 0,-1 0 0,0 0 0,-1 0 0,-1-1 0,-1 3 0,1-1 0,1-1 0,-1 0 0,0 0 0,-1 0 0,3 0 0,-1 0 0,0 0 0,1 0 0,0 0 0,-1 1 0,3 0 0,-3 1 0,1-1 0,1-1 0,-2 2 0,1-2 0,1 1 0,-1-1 0,-1 2 0,-1-2 0,0 0 0,0 2 0,0-1 0,-7-1 0,11 3 0,-11-3 0,11 1 0,-11-1 0,7 2 0,-7-2 0,7 0 0,-7 0 0,8 0 0,-8 0 0,0 0 0,8 2 0,-8-2 0,0 0 0,0 0 0,6-2 0,-6 2 0,0 0 0,0 0 0,0 0 0,0 0 0,0 0 0,0 0 0,0 0 0,0 0 0,0 0 0,0 0 0,0 0 0,0 0 0,0 0 0,0 0 0,0 0 0,5 9 0,-5-9 0,0 10 0,0-10 0,1 12 0,-1-2 0,-2 0 0,2 2 0,-1 3 0,0-1 0,-1 1 0,0 0 0,-2 1 0,2 1 0,-1 0 0,1 1 0,-2 2 0,1-1 0,0 3 0,1 0 0,1 1 0,-3 0 0,1-1 0,1 1 0,-1-2 0,2 1 0,-1-4 0,2 2 0,-1 0 0,1 0 0,0-2 0,1 2 0,0-2 0,0 2 0,-1-2 0,1 1 0,-1-2 0,0 1 0,-1 0 0,1 0 0,-2-1 0,1 1 0,1 0 0,-2 0 0,0-2 0,1 1 0,-1 2 0,0 1 0,-2-2 0,3 2 0,0-2 0,-2 4 0,2-4 0,-1 2 0,0 0 0,-1-2 0,2 0 0,-3 0 0,1 0 0,1 1 0,-2-3 0,3 3 0,-3 0 0,2 1 0,-1-2 0,1 4 0,-2 0 0,1 1 0,0 0 0,0-2 0,0 2 0,2-1 0,-3-1 0,3-2 0,-2-2 0,3-1 0,-3 1 0,3-1 0,0-4 0,0 1 0,0-1 0,0 0 0,0-2 0,0 0 0,1 2 0,-1 0 0,1 0 0,-1-1 0,0 1 0,0 0 0,0 1 0,1-1 0,-1-1 0,1 0 0,-1-1 0,0 2 0,2-2 0,-2 0 0,2 1 0,-1 0 0,0 0 0,1 1 0,-1-1 0,1 1 0,0-2 0,0 1 0,-1-1 0,1-1 0,0-1 0,-1 0 0,0 0 0,-1 0 0,0 1 0,2-1 0,-2-1 0,2 1 0,-1-1 0,-1-7 0,2 10 0,-2-10 0,3 10 0,-3-10 0,2 11 0,-1-4 0,0 0 0,-1 3 0,0-4 0,2 2 0,-1 0 0,-1-8 0,2 10 0,-2-10 0,2 8 0,-2-8 0,0 0 0,3 8 0,-3-8 0,1 7 0,-1-7 0,2 8 0,-2-8 0,0 9 0,0-9 0,0 9 0,0-9 0,0 0 0,0 0 0,0 0 0,0 0 0,0 0 0,6 6 0,-6-6 0,0 0 0,3 10 0,-3-10 0,5 9 0,-5-9 0,4 8 0,-4-8 0,0 0 0,0 0-5349,0 0-513,-11-11-319,7 4-129</inkml:trace>
  <inkml:trace contextRef="#ctx0" brushRef="#br0" timeOffset="-152827">2201 2687 8200,'0'0'4452,"0"0"192,0 0 225,-1-9-1986,1 9-1026,7-3-287,2 3-65,-9 0-95,16-1-353,-7 0-737,4 3-320,2-2 0,1 2 0,1-2 0,2 0 0,1 0 0,2 0 0,-1-2 0,2 1 0,-1-2 0,0 1 0,0 2 0,2 0 0,-1-1 0,0 1 0,1-2 0,-1 1 0,1 1 0,1-1 0,0 1 0,1-2 0,-1 2 0,-1 2 0,1-2 0,-2 4 0,-1-3 0,-3 4 0,-2-2 0,-1-1 0,-1-1 0,2 1 0,-1-2 0,-1 0 0,0 2 0,-1-2 0,0 3 0,-2 0 0,0-2 0,-2 2 0,0-1 0,1-1 0,-1 0 0,-1 1 0,1-4 0,2 2 0,-2-1 0,2 0 0,-2-1 0,1 0 0,0 0 0,1 1 0,-2 1 0,-1 0 0,1-1 0,-2 2 0,-1 0 0,-7-1 0,9 4 0,-9-4 0,8 4 0,-8-4 0,0 0 0,8 4 0,-8-4 0,0 0 0,6 0 0,-6 0 0,0 0 0,9-2 0,-9 2 0,0 0 0,6 0 0,-6 0 0,0 0 0,0 0 0,0 0 0,-11-3 0,3 3-2851,-6-6-3843,-2 2-257,-4-3-319</inkml:trace>
  <inkml:trace contextRef="#ctx0" brushRef="#br0" timeOffset="-372791">347 3888 12716,'0'0'4164,"0"0"96,-8-5 32,8 5-2754,0 0-129,-7 0-32,7 0 65,13 0-193,2 0-929,6-1-320,8 0 0,4-2 0,10 1 0,2-1 0,1 1 0,-2 2 0,-6-2 0,-7 3 0,-5 0 0,-8 0 0,-7 0 0,-11-1 0,8 0 0,-8 0 0,0 0 0,16-9-4580,-9 2-1378,4-1-384,-1-1-577</inkml:trace>
  <inkml:trace contextRef="#ctx0" brushRef="#br0" timeOffset="-384024">4178 3876 2178,'0'0'2530,"0"0"129,0 0-609,0 0-385,0 0 97,0 0 64,0 0-64,0 0-193,0 0-96,0 0-63,0 0-97,0 0-160,-5-3-128,5 3-128,0 0 0,0 0-96,0 0-1,0 0-31,0 0-128,0 0 31,0 0-63,5 5 63,-5-5-127,0 0 32,8 0-161,-8 0-320,7 0-96,-7 0 0,7 0 0,-7 0 0,11-2 0,-11 2 0,12 0 0,-12 0 0,12 0 0,-12 0 0,12 2 0,-4-2 0,-1-1 0,1 1 0,0-1 0,2 1 0,-2-1 0,0 0 0,0 1 0,1-1 0,-3 1 0,3 0 0,-9 0 0,10 2 0,-10-2 0,11 1 0,-11-1 0,13 3 0,-7-3 0,-6 0 0,13 2 0,-13-2 0,11 1 0,-11-1 0,12 1 0,-12-1 0,9 0 0,-9 0 0,9 2 0,-9-2 0,7 1 0,-7-1 0,6 0 0,-6 0 0,9 0 0,-9 0 0,6 0 0,-6 0 0,0 0 0,8 1 0,-8-1 0,8 1 0,-8-1 0,6 0 0,-6 0 0,9 0 0,-9 0 0,7-1 0,-7 1 0,9 0 0,-9 0 0,9-1 0,-9 1 0,7-1 0,-7 1 0,8 0 0,-8 0 0,0 0 0,7-2 0,-7 2 0,0 0 0,7 0 0,-7 0 0,0 0 0,9-3 0,-9 3 0,0 0 0,6-1 0,-6 1 0,0 0 0,0 0 0,0 0 0,0 0 0,0 0 0,0 0 0,0 0 0,0 0 0,0 0 0,0 0 0,0-8 0,0 8-3363,0 0-2563,-4-6-448,4 6-256</inkml:trace>
  <inkml:trace contextRef="#ctx0" brushRef="#br0" timeOffset="-8139">3974 4900 13261,'0'0'4067,"0"0"-31,-7-4 96,7 4-1345,0 0-1378,-3-9-352,3 9-128,-2-9-160,2 9-449,-1-13-320,-1 4 0,2 2 0,-1-2 0,0-1 0,-1-1 0,0 0 0,1-1 0,-1 2 0,1-2 0,1 0 0,-1 1 0,-1-2 0,-2 1 0,4-1 0,-3-1 0,2 2 0,-1 0 0,-1-2 0,2 0 0,-2 0 0,2 0 0,0 0 0,0-3 0,0 1 0,0 1 0,1-2 0,-4 1 0,3-1 0,-1 0 0,0-1 0,1 1 0,-2 0 0,1 0 0,1-2 0,-1 2 0,1 0 0,-1 1 0,3 0 0,-3 1 0,1 2 0,-1 1 0,2-1 0,0 0 0,-2 1 0,0-1 0,-1 1 0,2-2 0,-1 0 0,0 0 0,1 0 0,0 1 0,-1 1 0,1-1 0,1 1 0,-1 1 0,0 0 0,1 0 0,0 0 0,0-2 0,1 3 0,-1-2 0,0 1 0,-1 1 0,1-2 0,0 2 0,0 0 0,0 3 0,0-1 0,0-1 0,0 3 0,0 6 0,-1-13 0,1 13 0,0-10 0,0 10 0,-2-12 0,2 12 0,0-8 0,0 8 0,-2-10 0,2 10 0,-1-10 0,1 10 0,-1-6 0,1 6 0,0 0 0,-3-8 0,3 8 0,0 0 0,0 0 0,0 0 0,0 0 0,0 0 0,-6-6 0,6 6 0,0 0-3619,4 8-3172,-4-8-544</inkml:trace>
  <inkml:trace contextRef="#ctx0" brushRef="#br0" timeOffset="-394314">4152 6919 6598,'0'0'3011,"0"0"192,1 7 96,-1-7-1025,0 0-448,0 0-192,0 0-97,0 0-160,0 0-63,-1-6-97,1 6-32,0 0-64,0 0-128,-3-8-64,3 8-160,0 0-289,0 0-480,-2-8 0,2 8 0,1-6 0,-1 6 0,-1-8 0,1 8 0,-1-7 0,1 7 0,-2-10 0,2 10 0,0-10 0,0 10 0,0-10 0,0 10 0,2-6 0,-2 6 0,0 0 0,1-8 0,-1 8 0,0 0 0,0-10 0,0 10 0,1-10 0,-1 10 0,0-12 0,0 4 0,0 2 0,0-2 0,0 0 0,0 1 0,1 0 0,-1 7 0,0-10 0,0 10 0,1-9 0,-1 9 0,0 0 0,2-9 0,-2 9 0,0 0 0,0-9 0,0 9 0,0 0 0,0-11 0,0 11 0,0-8 0,0 8 0,0-10 0,0 10 0,0-8 0,0 8 0,0-7 0,0 7 0,0-7 0,0 7 0,0 0 0,0-10 0,0 10 0,0-8 0,0 8 0,0-8 0,0 8 0,0-10 0,0 10 0,-1-14 0,1 14 0,-1-11 0,1 11 0,-1-13 0,1 13 0,0-10 0,0 10 0,-1-11 0,1 11 0,-1-9 0,1 9 0,1-10 0,-1 10 0,0-10 0,0 10 0,0-11 0,0 11 0,-2-10 0,2 10 0,0-10 0,0 10 0,0-10 0,0 10 0,0-10 0,0 10 0,2-8 0,-2 8 0,-2-9 0,2 9 0,1-12 0,-1 5 0,-1 1 0,1-3 0,0 4 0,0-3 0,0 2 0,0-1 0,0 7 0,0-12 0,0 12 0,0-13 0,0 7 0,0-2 0,0 0 0,0 2 0,0-3 0,0 1 0,0 0 0,0-1 0,-2 1 0,2 0 0,0-1 0,1 1 0,-3-1 0,2 2 0,-1-3 0,1 3 0,-1-2 0,0 2 0,0 0 0,1-1 0,0 2 0,1-2 0,-2 2 0,2-2 0,-1 8 0,0-12 0,0 12 0,0-12 0,0 12 0,0-11 0,0 11 0,0-10 0,0 10 0,0-11 0,0 11 0,-1-12 0,-1 4 0,2 8 0,-1-12 0,1 6 0,0-1 0,0 0 0,0 7 0,-1-11 0,1 11 0,-1-10 0,1 10 0,-1-10 0,1 10 0,-2-9 0,1 3 0,1 6 0,-2-12 0,1 4 0,1 0 0,-2 1 0,1-2 0,1 0 0,-1 1 0,0 0 0,0 2 0,1-2 0,-1 1 0,-1 0 0,2 0 0,0 0 0,0 7 0,0-13 0,0 6 0,0 7 0,0-13 0,0 13 0,-1-11 0,1 11 0,0-12 0,-2 5 0,2 0 0,1-1 0,-1 1 0,0 0 0,-1 0 0,2-1 0,-1 8 0,0-11 0,0 11 0,0-11 0,0 11 0,0-10 0,0 10 0,-1-9 0,1 9 0,0-12 0,0 5 0,0 1 0,0-1 0,1 1 0,-1-2 0,0 1 0,0 7 0,1-12 0,-1 12 0,0-11 0,0 11 0,1-9 0,-1 9 0,0-12 0,0 6 0,0-1 0,0 7 0,2-9 0,-2 9 0,1-11 0,-1 11 0,2-9 0,-2 9 0,0-9 0,0 9 0,1-11 0,-1 11 0,0-10 0,0 10 0,0-12 0,0 12 0,1-12 0,-1 12 0,2-11 0,-2 11 0,0-9 0,0 9 0,0-10 0,0 10 0,0-10 0,0 10 0,0-12 0,0 12 0,1-12 0,-1 12 0,2-13 0,-2 13 0,0-12 0,0 12 0,0-12 0,0 12 0,0-12 0,0 6 0,0 6 0,2-14 0,-2 14 0,2-12 0,-2 6 0,1-1 0,-1 0 0,0 7 0,1-12 0,-1 5 0,0 7 0,1-13 0,-1 6 0,0 7 0,3-13 0,-3 13 0,3-13 0,-3 13 0,3-12 0,-3 12 0,3-13 0,-3 7 0,0 6 0,2-12 0,-2 12 0,1-11 0,-1 11 0,0-12 0,0 5 0,0 7 0,1-11 0,-1 4 0,0 1 0,2-2 0,0 2 0,-2 6 0,0-13 0,0 13 0,0-12 0,0 5 0,0 7 0,0-14 0,-2 7 0,2-1 0,-2 2 0,2-4 0,0 3 0,-1-1 0,-1-2 0,1 1 0,1 1 0,0 0 0,-2-1 0,1 0 0,1 0 0,0 2 0,-2-1 0,2 0 0,-1 0 0,-1 1 0,1-2 0,1 2 0,-1 1 0,1-3 0,0 1 0,-2 0 0,1 0 0,1-2 0,-1 3 0,1-2 0,0 1 0,-1 0 0,1 0 0,0 2 0,0-1 0,0 0 0,0 7 0,-1-12 0,1 12 0,0-13 0,0 13 0,-2-10 0,2 3 0,0 1 0,-1-1 0,1 7 0,-2-14 0,2 14 0,0-13 0,0 13 0,0-10 0,0 10 0,2-11 0,-2 11 0,-2-9 0,2 9 0,0-11 0,-1 3 0,1 1 0,-2 2 0,1-3 0,1 0 0,0 1 0,-1-1 0,1 1 0,0 1 0,0-1 0,0 7 0,0-12 0,0 12 0,-1-15 0,0 7 0,1 0 0,0 1 0,-1-2 0,1 1 0,-1-1 0,2 0 0,-1 3 0,0-1 0,0 0 0,-2-1 0,2 8 0,0-13 0,0 5 0,0 1 0,0-3 0,0 2 0,0 0 0,0 0 0,0-1 0,0 1 0,0 0 0,0 0 0,0-2 0,-1 1 0,0 1 0,2-2 0,-2 2 0,1 0 0,0-1 0,-2 0 0,2 0 0,0 1 0,0 0 0,0 0 0,-1 0 0,0 1 0,1 0 0,0 0 0,0 0 0,0 0 0,0 0 0,0 1 0,0 0 0,0-3 0,0 2 0,0 0 0,0 0 0,0-1 0,-2 0 0,3 2 0,-1-3 0,0 2 0,0 1 0,0-2 0,0 8 0,0-13 0,0 6 0,0 1 0,0 6 0,0-13 0,0 7 0,0 6 0,1-13 0,-3 7 0,2 6 0,2-13 0,-2 6 0,0-1 0,0 8 0,0-11 0,0 11 0,1-14 0,-1 8 0,0 6 0,0-12 0,0 12 0,0-12 0,0 4 0,0 8 0,0-12 0,0 6 0,0-1 0,0 0 0,0 7 0,-1-14 0,1 8 0,0-1 0,0 0 0,0-1 0,-1 1 0,1 0 0,0 0 0,0-1 0,0 8 0,-1-11 0,1 11 0,0-11 0,0 11 0,0-11 0,0 11 0,-2-10 0,2 10 0,0-10 0,0 10 0,0-11 0,0 11 0,-2-11 0,2 11 0,0-10 0,0 10 0,-1-10 0,1 10 0,0-7 0,0 7 0,0-7 0,0 7 0,-1-7 0,1 7 0,0-8 0,0 8 0,0 0 0,1-8 0,-1 8 0,0 0 0,0-9 0,0 9 0,0 0 0,0 0 0,-1-7 0,1 7 0,0 0 0,0 0 0,0 0 0,0 0-3043,-8 4-3907,8-4-706,0 0-319</inkml:trace>
  <inkml:trace contextRef="#ctx0" brushRef="#br0" timeOffset="-9766">1046 4887 9609,'0'0'4036,"-2"6"160,2-6 64,0 0-1570,-2 8-1088,2-8-321,0 0 161,-2-8-417,2 8 96,1-9-321,-1 1-95,0 0-705,0-1 0,0-1 0,0 1 0,0-1 0,0 0 0,-1-1 0,-1 2 0,0-1 0,0 0 0,1-1 0,-3 2 0,2-4 0,1 2 0,-2-1 0,2-2 0,0 1 0,-1-1 0,1-1 0,0-1 0,0 1 0,-1-1 0,1 0 0,1-1 0,-3 1 0,2 1 0,-2-4 0,1 2 0,0 1 0,0-1 0,-1-3 0,2 3 0,-1 0 0,1-2 0,0 3 0,0 0 0,1 0 0,-2 1 0,2-1 0,-1 2 0,0 0 0,0 2 0,-1 0 0,2 1 0,-2-2 0,1 2 0,0-1 0,1 0 0,-2 0 0,2 0 0,-1-1 0,-1 1 0,-1 0 0,2 0 0,-1 1 0,0 0 0,1-1 0,-2-1 0,2 0 0,-2 2 0,3-3 0,0 2 0,-2-2 0,2 0 0,0 2 0,0 1 0,0-2 0,0 3 0,0-1 0,0 1 0,0 2 0,0 0 0,0 0 0,0 8 0,-1-13 0,1 13 0,-1-11 0,1 11 0,0-9 0,0 9 0,0 0 0,-2-9 0,2 9 0,0 0 0,0 0 0,0 0 0,0 13-2434,0-13-4709,3 13-640</inkml:trace>
  <inkml:trace contextRef="#ctx0" brushRef="#br0" timeOffset="-377297">336 6901 4644,'1'6'2275,"-1"-6"31,0 0 64,1 8-1089,-1-8-256,0 0 64,0 0 96,0 0 193,0 0 31,0 0 64,0 0-31,2 7 31,-2-7-96,0 0-63,0 0-65,0 0-128,0-11-64,0 11-128,0-12-64,0 5-129,-1-4-63,0 1-577,0 0-96,-2-1 0,3 1 0,0 0 0,-3 1 0,3-1 0,0 2 0,-1 0 0,0 0 0,1 2 0,0-2 0,0 2 0,0 6 0,0-12 0,0 12 0,0-12 0,0 4 0,1 2 0,-2-2 0,1 1 0,0-2 0,0 2 0,0 0 0,0 0 0,0 0 0,0 7 0,0-13 0,-1 6 0,1 7 0,2-11 0,-2 11 0,0-12 0,0 12 0,0-11 0,0 11 0,0-10 0,0 10 0,0-9 0,0 9 0,1-9 0,-1 9 0,0-9 0,0 9 0,-1-9 0,1 9 0,-1-10 0,1 10 0,0-11 0,0 11 0,-1-11 0,1 4 0,0 7 0,0-12 0,0 12 0,1-12 0,-1 12 0,2-12 0,-2 12 0,0-11 0,0 4 0,0 1 0,0-1 0,0 0 0,0 0 0,0-2 0,0 3 0,0-3 0,0 0 0,0 0 0,0 0 0,0-1 0,-1 2 0,1-1 0,0 0 0,0 0 0,-1-1 0,0 3 0,1-2 0,-1-1 0,0 1 0,1 1 0,-1-3 0,1 1 0,0-1 0,-1 1 0,0-1 0,0 3 0,1-1 0,0 0 0,-2 1 0,2 1 0,0 7 0,0-13 0,0 13 0,-2-11 0,2 11 0,-2-11 0,2 11 0,-1-12 0,1 6 0,-1-1 0,1 0 0,0 1 0,0-3 0,-1 1 0,2 2 0,-1-3 0,0 1 0,-1-1 0,1 0 0,-1 1 0,1 0 0,0-3 0,0 0 0,0 1 0,-1-1 0,1 1 0,0-2 0,0 2 0,0 0 0,0-1 0,1 3 0,-1-3 0,-2 3 0,2-1 0,-1 0 0,1-1 0,-2 1 0,2-1 0,-1 1 0,-1 0 0,3 0 0,-2-1 0,1 2 0,-1-1 0,1-2 0,0 3 0,-2 0 0,1-1 0,1 2 0,-1-2 0,1 1 0,-2 1 0,2-2 0,-1 2 0,1 1 0,0 6 0,-2-13 0,2 13 0,-1-12 0,1 12 0,-1-10 0,1 10 0,-2-9 0,2 9 0,-3-9 0,3 9 0,-2-10 0,2 10 0,-2-12 0,2 5 0,-1 0 0,1-1 0,0 1 0,-1 0 0,1-1 0,-1-2 0,0 4 0,1-5 0,-1 3 0,1-1 0,0 0 0,0-1 0,0 1 0,0 1 0,0 0 0,0-1 0,0 2 0,0 1 0,0 6 0,0-10 0,0 10 0,0-12 0,0 12 0,0-10 0,0 10 0,3-11 0,-3 4 0,0 7 0,2-12 0,0 5 0,-2 7 0,2-13 0,-2 6 0,0 2 0,0-2 0,2-1 0,-1 2 0,-1 6 0,0-14 0,0 14 0,2-10 0,-2 10 0,1-10 0,-1 10 0,2-11 0,-2 11 0,2-11 0,0 4 0,-2 7 0,2-11 0,-2 11 0,2-12 0,-2 12 0,4-12 0,-4 5 0,0 7 0,3-11 0,-1 3 0,-1 2 0,0-2 0,-1 0 0,1 0 0,0 1 0,1-2 0,-2 1 0,0 0 0,2 0 0,-2-1 0,2 2 0,-2-1 0,1 0 0,0 0 0,0 0 0,0-1 0,0 1 0,0 1 0,-1-3 0,0 1 0,1 0 0,-1 1 0,1 0 0,-1-1 0,0 1 0,0-2 0,0 2 0,0-1 0,0 0 0,0 0 0,0 0 0,0 1 0,0-2 0,0 2 0,0 0 0,0 0 0,0-1 0,0 2 0,-2-1 0,2 2 0,0-1 0,0-1 0,0 1 0,1 0 0,-1 0 0,-1 0 0,1-1 0,0 2 0,-1-1 0,1 7 0,-1-14 0,0 8 0,1-2 0,0 0 0,0 0 0,0-1 0,0 3 0,-1-5 0,1 4 0,-1-3 0,1 2 0,0-1 0,-1 1 0,1 0 0,1-1 0,-1 1 0,0-2 0,0 1 0,0 0 0,0-1 0,-1 1 0,1-1 0,0 1 0,-1 1 0,0 0 0,-1-1 0,2 0 0,0 1 0,0-3 0,-2 1 0,2-1 0,0 0 0,-1-2 0,1 1 0,0 2 0,0-2 0,0 3 0,-1 1 0,2 0 0,-2 0 0,-1 2 0,2-1 0,-2 0 0,1 0 0,1-1 0,-1 0 0,0 1 0,0-2 0,1 2 0,-1-1 0,0 0 0,1 0 0,-1 0 0,1-1 0,-1 1 0,0 0 0,0-1 0,1-1 0,0 2 0,-1-3 0,0 2 0,0-1 0,1-1 0,0 0 0,-1-1 0,1 3 0,0-2 0,0 3 0,-2-1 0,2 2 0,0-2 0,0 3 0,0 0 0,0-2 0,0 0 0,0 1 0,0-2 0,0 1 0,0-1 0,0 1 0,0 0 0,-1 1 0,1 0 0,0 0 0,0 1 0,0 6 0,0-14 0,0 14 0,0-11 0,0 4 0,0 1 0,0-1 0,0 0 0,0 1 0,0-1 0,0 0 0,0 7 0,1-12 0,-1 12 0,-1-12 0,2 6 0,-1 6 0,0-12 0,0 12 0,0-9 0,0 9 0,0-10 0,0 10 0,0-7 0,0 7 0,2-12 0,-2 12 0,0-10 0,0 10 0,0-10 0,0 10 0,0-11 0,0 11 0,0-10 0,0 10 0,0-9 0,0 9 0,0 0 0,0 0 0,-6-4 0,6 4-2370,-7 9-4965,7-9-577</inkml:trace>
  <inkml:trace contextRef="#ctx0" brushRef="#br0" timeOffset="-348659">30 5488 5349,'-6'-5'3267,"6"5"160,0 0 1,0 0-1250,0 0-545,0 0-63,0 0-193,-7-5-64,7 5-160,0 0-64,-5 7-64,5-7-96,0 0-128,-6 10-96,6-10-65,-2 11-159,2-4-65,-2 1-64,2 1 1,0 2-129,1 1 32,1 3-128,-1 2 0,0 2-31,1 0 31,-2 2-32,0-1 64,2 0-96,-2-3-64,0 2 0,0-4 0,0 1 0,0-1 0,1-1 0,0 0 0,-1-1 0,2-1 0,-2-1 0,2 0 0,-1-3 0,0 0 0,1-2 0,-1 0 0,-1-6 0,2 10 0,-2-10 0,3 6 0,-3-6 0,0 0 0,0 0 0,0 0 0,0 0 0,4-12-3683,-1 4-1955,-4-4-319,2-3-385</inkml:trace>
  <inkml:trace contextRef="#ctx0" brushRef="#br0" timeOffset="-366510">100 4605 8328,'0'0'3908,"0"0"-65,0 0 193,-1-11-1698,1 11-1025,2-7-127,-2 7-33,6-8-64,-6 8-160,6-4-129,-6 4-255,11-1-129,-3 2-159,2-1-65,4 2 32,5-1 0,3 0 32,5-1 33,0-1-1,3 0 32,1 1 33,-3-2-65,1 1-96,-3 0-192,0-1 0,-3 2 0,0 0 0,-1-1 0,-1 1 0,1 1 0,2-1 0,-2 0 0,3 0 0,0 0 0,1 2 0,0-4 0,0 2 0,-1 0 0,1 0 0,-3-2 0,-1 1 0,1 2 0,-1-1 0,0 1 0,2 0 0,0-1 0,5 0 0,1 0 0,3 0 0,2-1 0,0 1 0,0-1 0,0 0 0,-2 0 0,-2 1 0,-3-2 0,-2 2 0,-2 0 0,-2-1 0,1 1 0,-1 0 0,2 1 0,1-1 0,0 1 0,2 0 0,0-1 0,0 2 0,1-2 0,-1 1 0,-4-1 0,0 0 0,0 0 0,-3 0 0,2 1 0,-4-3 0,3 3 0,-1-1 0,2 0 0,0 1 0,1-1 0,2 2 0,3-2 0,0 1 0,2-1 0,0 0 0,2 0 0,-3-1 0,-1-1 0,0 0 0,1 1 0,-2-1 0,-1 1 0,2-1 0,1-1 0,2 2 0,2-1 0,1 0 0,0 0 0,3 1 0,-1-2 0,1 3 0,-2-2 0,-1 1 0,-2-1 0,-1 1 0,-1-1 0,3 2 0,1-1 0,0 1 0,-3 0 0,4 1 0,-1 0 0,-1 1 0,-1-1 0,-3 1 0,-2 0 0,-1 0 0,-1-1 0,0 0 0,1-1 0,1 2 0,2-2 0,-1 0 0,2 0 0,-1 1 0,2 0 0,-2 0 0,0-1 0,-2 1 0,-2 0 0,0 0 0,-2 0 0,-1 0 0,-1-1 0,3 2 0,-1-2 0,2-2 0,3 2 0,-2 0 0,4 0 0,0 0 0,0-1 0,1 2 0,-1-1 0,-2 1 0,-4 0 0,2-1 0,-5 0 0,2 3 0,-2-3 0,-1 0 0,-1 3 0,2-3 0,2 0 0,-1 3 0,2-2 0,2 0 0,-1 0 0,3 0 0,0 1 0,-1 0 0,1 0 0,-2 0 0,-2-1 0,0 0 0,-2 1 0,-1 0 0,0-4 0,-3 4 0,0-2 0,2 0 0,-1-1 0,1 2 0,-1-1 0,2 0 0,-2 0 0,2 0 0,-2 0 0,-1 0 0,-2-1 0,-1 0 0,0 1 0,-2-1 0,-1 0 0,1 0 0,1 0 0,-1-1 0,-2 1 0,2-1 0,-2 1 0,1 1 0,-2-2 0,0 2 0,-2 0 0,2-1 0,-3 1 0,1 0 0,0 0 0,0 0 0,-2-1 0,3 1 0,-3-1 0,-6 1 0,11 0 0,-11 0 0,12 1 0,-6 0 0,0-1 0,2 0 0,0 1 0,0-1 0,0 0 0,1 0 0,-3 0 0,-6 0 0,11 0 0,-11 0 0,8 1 0,-8-1 0,6 0 0,-6 0 0,9 0 0,-9 0 0,10 0 0,-10 0 0,12 0 0,-12 0 0,10 0 0,-10 0 0,9 0 0,-9 0 0,9 1 0,-9-1 0,0 0 0,7 0 0,-7 0 0,0 0 0,0 0 0,7 0 0,-7 0 0,0 0 0,0 0 0,0 0 0,0 0 0,0 0 0,0 0 0,0 0 0,0 0 0,0 0 0,3-6 0,-3 6 0,0 0 0,0 0 0,1-9 0,-1 9 0,0-9 0,0 9 0,0-12 0,0 4 0,-1-2 0,0-1 0,1-3 0,0-1 0,-2 0 0,1 0 0,1 0 0,0 1 0,0-1 0,0 2 0,0 2 0,1 0 0,-1 2 0,0-1 0,0 1 0,0 0 0,-1 1 0,1 1 0,-1-1 0,0 0 0,1 2 0,0 6 0,2-11 0,-2 11 0,4-10 0,-4 10 0,6-8 0,-6 8 0,5-10 0,-5 10 0,5-6 0,-5 6 0,4-8 0,-4 8 0,2-8 0,-2 8 0,5-8 0,-5 8 0,2-6 0,-2 6 0,0 0 0,1-7 0,-1 7 0,0 0 0,0 0-352,-15-11-6343,8 7-511,-4-3-578</inkml:trace>
  <inkml:trace contextRef="#ctx0" brushRef="#br0" timeOffset="-370543">36 4225 4068,'-7'-7'2466,"7"7"321,0 0-33,0 0-704,-7-5-64,7 5 96,0 0-96,0 0-128,0 0-161,0 0-31,-7 1-64,7-1-65,0 0-160,1 7-128,-1-7-127,0 7-642,0-7-480,2 14 0,-2-4 0,0 5 0,1-2 0,0 6 0,0 2 0,1 0 0,0 1 0,0 2 0,1 0 0,1 1 0,0-4 0,0 1 0,0-2 0,-1-1 0,0-1 0,1-1 0,-4-2 0,2 1 0,-2-2 0,0 0 0,0-2 0,-2 0 0,2-4 0,0 0 0,0-8 0,0 6 0,0-6 0,0 0 0,0 0 0,5-9 0,-5 9 0,1-9 0,-1 9 0,-1-9 0,1 9-288,-2-10-5798,2 10-448,-1-9-577</inkml:trace>
  <inkml:trace contextRef="#ctx0" brushRef="#br0" timeOffset="-344812">96 5857 11467,'0'0'4260,"0"0"32,0 0-224,-3-7-2851,3 7-480,0 0-129,0 0-63,0 0-33,0 0 33,10 4-65,0-3 33,2 1-33,4-4 1,5 1-33,4 2 0,4-2-63,3 1-97,3 0-32,-2 0-96,4 3 1,-1-3-33,-2 1 0,0 1 0,-1 0-96,3-1-32,1 0 0,3 0 0,0-1 0,1-1 0,2 1 0,-1 0 0,0-1 0,-1 1 0,-2-1 0,-2 0 0,3 1 0,1 0 0,0-1 0,-1 1 0,1-1 0,-1 1 0,2-2 0,-2 2 0,-3-2 0,1 1 0,1 0 0,2-2 0,0 1 0,1 0 0,-2 0 0,-2 0 0,0 1 0,-1 1 0,-6-3 0,-1 3 0,-1 0 0,-1 3 0,2-3 0,3 0 0,0 0 0,4 0 0,0 0 0,2 0 0,3-3 0,-2 2 0,-2 0 0,0 0 0,-4 0 0,3 0 0,0 0 0,0 1 0,-1 0 0,1-1 0,1 2 0,0-2 0,-1 0 0,0 1 0,-5-1 0,1 0 0,1 0 0,-2 0 0,2 0 0,-1 1 0,-1-2 0,1 2 0,-1-1 0,-1 2 0,-2-1 0,0 0 0,-6 0 0,2 1 0,-3 0 0,0 0 0,0-1 0,1 0 0,0 1 0,2-1 0,1-1 0,2 1 0,2-1 0,-2 1 0,3 0 0,-3-1 0,0 2 0,-3 0 0,0 0 0,-1-1 0,-3 1 0,1 0 0,-2 1 0,1-2 0,0-1 0,4 1 0,0-1 0,0 1 0,3 0 0,-1-1 0,2 0 0,-1 2 0,1-1 0,-2 1 0,0-1 0,-3 1 0,2 0 0,-1 0 0,0 0 0,0 1 0,3-2 0,-1 2 0,1-1 0,1-1 0,-1 1 0,1 1 0,-2-2 0,-1 1 0,-1-1 0,-1 2 0,-1-2 0,-1 0 0,-1 1 0,-1-1 0,0 1 0,-1 1 0,0-1 0,-2-1 0,0 2 0,0-2 0,1 0 0,2 2 0,0-1 0,0-1 0,1 0 0,0 0 0,0 0 0,-1 0 0,0 0 0,-3 1 0,1-2 0,-1 2 0,-1-1 0,-1 2 0,-1-2 0,-1 0 0,-1 1 0,0 0 0,-1 0 0,-3-1 0,1 1 0,-2-1 0,1 1 0,-2 0 0,2-1 0,1 0 0,-2 1 0,1-1 0,-1 0 0,-1 0 0,-6 0 0,11 1 0,-11-1 0,9-1 0,-9 1 0,10 1 0,-10-1 0,10 1 0,-10-1 0,9 0 0,-9 0 0,10-1 0,-10 1 0,8 0 0,-8 0 0,9 0 0,-9 0 0,0 0 0,7 0 0,-7 0 0,0 0 0,7 0 0,-7 0 0,0 0 0,8 0 0,-8 0 0,0 0 0,8 1 0,-8-1 0,0 0 0,6 0 0,-6 0 0,0 0 0,0 0 0,0 0 0,0 0 0,0 0 0,0 0 0,0 0 0,0 0 0,0 0 0,6-6 0,-6 6 0,0 0 0,2-9 0,-2 9 0,0-13 0,0 7 0,0-5 0,0 0 0,0 0 0,1-2 0,-1 1 0,2-2 0,-2 1 0,0 1 0,-2-1 0,2 0 0,-1 1 0,-1-3 0,0 1 0,2 2 0,0-5 0,0 3 0,0-1 0,0-1 0,2 1 0,0 0 0,-2 1 0,1 0 0,1 3 0,-2 0 0,0 2 0,0 1 0,0 1 0,-2 2 0,2 5 0,-5-12 0,5 12 0,-6-10 0,6 10 0,-12-10 0,12 10 0,-17-6-384,9 3-6503,-5-3-480,4-1-480</inkml:trace>
  <inkml:trace contextRef="#ctx0" brushRef="#br0" timeOffset="-381531">648 6910 9257,'0'0'3683,"1"8"65,-1-8-577,0 0-1345,0 0-481,-2 6-192,2-6-160,0 0-128,0 0-129,0 0-31,0 0-32,0 0-1,0 0 1,0-9-65,0 9-31,0-9-32,0 9-65,-1-12-64,0 4-31,-1 2-129,0-2-256,2 1 0,-2-1 0,2 0 0,-2 0 0,2 1 0,-2 0 0,1 1 0,1-3 0,-1 2 0,-1-1 0,2 0 0,0 0 0,0-2 0,-1 0 0,2 2 0,-1 0 0,0-1 0,1 2 0,0-1 0,-1 8 0,1-12 0,-1 12 0,1-10 0,-1 10 0,1-12 0,-2 5 0,1 0 0,0-2 0,-1 2 0,1-2 0,1 0 0,-1 0 0,0 0 0,1 2 0,0-1 0,-1 1 0,2 0 0,-2 0 0,0 0 0,0 7 0,1-12 0,-1 12 0,1-12 0,-1 4 0,0 1 0,0-1 0,0 0 0,-2-1 0,2-1 0,-1-2 0,1 0 0,0-2 0,0 2 0,0-2 0,0 0 0,0 2 0,0-1 0,0 1 0,1 0 0,-1 1 0,0 0 0,0-1 0,0-1 0,0 0 0,-1 2 0,1-3 0,0-1 0,-1 1 0,1 0 0,0 0 0,0 0 0,0 1 0,0 0 0,0 1 0,0-1 0,0 2 0,-1-1 0,1 0 0,-1 0 0,0-1 0,1-2 0,0 0 0,-1-1 0,-1 0 0,2-1 0,0 0 0,0-1 0,-1 1 0,1 1 0,1-1 0,-1 1 0,-1 2 0,1-1 0,0 0 0,0 1 0,0 0 0,0 0 0,0 0 0,-2 0 0,2 2 0,0-1 0,0 0 0,0 1 0,-1 0 0,1-1 0,-1 0 0,1 2 0,0-2 0,0 0 0,-1 0 0,1-3 0,-2 0 0,1 0 0,0-1 0,-1-1 0,-1 2 0,2-3 0,0 2 0,-1 2 0,1 0 0,-2 0 0,1 2 0,1-1 0,-1-2 0,1 2 0,-1 0 0,1 0 0,0-1 0,-1 1 0,2 1 0,-2-2 0,2 3 0,0 0 0,0 1 0,0 0 0,0 1 0,0 0 0,0 0 0,-2-1 0,2 0 0,0-1 0,0-2 0,0 2 0,0-2 0,0 1 0,0 0 0,2-2 0,-2 5 0,0-1 0,0 0 0,0 0 0,0-1 0,0 2 0,0-1 0,0 0 0,0-2 0,0 1 0,0-1 0,0 2 0,0-1 0,0-2 0,0 2 0,0 2 0,0-1 0,0 0 0,0 1 0,0 0 0,2-1 0,-2 0 0,0 1 0,1-1 0,0 0 0,-1 0 0,-1 0 0,0 1 0,3-1 0,-4 0 0,2-2 0,-2 3 0,2-3 0,0 0 0,0-1 0,0 2 0,0-1 0,0-2 0,0 3 0,0-1 0,0 0 0,0 0 0,0 0 0,0 1 0,0-1 0,0 0 0,0-1 0,-2 0 0,2 0 0,0 1 0,0 0 0,-2 1 0,1-1 0,1 1 0,-2 3 0,2-4 0,-1 4 0,2-2 0,-1 3 0,0-2 0,-2-1 0,2 0 0,0-1 0,0 1 0,0-2 0,0 0 0,2 0 0,-2 0 0,0 1 0,0 0 0,0 2 0,0-1 0,0 0 0,0 2 0,0-2 0,0 0 0,0-2 0,-1 1 0,2 0 0,-1-1 0,0 1 0,0 2 0,0-1 0,0 0 0,0 2 0,0 1 0,1 0 0,-1 0 0,0 1 0,0 0 0,0-1 0,-1 0 0,1 2 0,0-2 0,0 0 0,0 2 0,0 0 0,0 6 0,2-11 0,-2 11 0,1-11 0,-1 11 0,2-10 0,-2 10 0,2-9 0,-2 9 0,0-10 0,0 10 0,2-10 0,-2 10 0,0-6 0,0 6 0,0-8 0,0 8 0,0 0 0,2-7 0,-2 7 0,0 0 0,2-9 0,-2 9 0,1-7 0,-1 7 0,1-8 0,-1 8 0,-1-8 0,1 8 0,0 0 0,-3-9 0,3 9 0,0 0 0,0 0-3651,-7-8-3909,7 8-543</inkml:trace>
  <inkml:trace contextRef="#ctx0" brushRef="#br0" timeOffset="-403201">4533 6841 7207,'-1'7'3683,"1"-7"193,0 0 128,0 0-1314,0 0-608,0 0-256,0 0-64,0 0-225,0 0-192,0 0-192,0 0-96,-5-10-512,5 10-545,-1-7 0,1 7 0,-2-10 0,2 10 0,-3-11 0,1 4 0,1 0 0,0 0 0,-1-1 0,2 0 0,-1 0 0,1 0 0,-2 0 0,2 0 0,0 0 0,0 2 0,0-2 0,-1 2 0,0-2 0,0 1 0,1 0 0,-1-1 0,1 2 0,0-3 0,-1 2 0,1-2 0,0 3 0,-2-1 0,2 7 0,0-12 0,0 12 0,-2-11 0,2 11 0,0-11 0,0 11 0,-1-11 0,1 11 0,0-11 0,0 11 0,-1-10 0,1 3 0,0 7 0,0-12 0,0 12 0,0-12 0,0 5 0,0 7 0,2-12 0,-2 12 0,0-9 0,0 9 0,0-9 0,0 9 0,0-7 0,0 7 0,0-9 0,0 9 0,0-9 0,0 2 0,0 7 0,0-14 0,0 7 0,0-1 0,0 2 0,-1-1 0,0 0 0,2 1 0,-2-1 0,1 7 0,-1-13 0,0 7 0,1-2 0,0 0 0,-1 2 0,2-1 0,-2-2 0,1 3 0,-1-3 0,0 2 0,1 0 0,-1-1 0,1 1 0,-2-2 0,3 1 0,-2-1 0,1 0 0,0 1 0,0-1 0,0 2 0,0-2 0,-1 2 0,1 0 0,0 7 0,-1-14 0,0 7 0,1 1 0,-1-2 0,1 1 0,-2 0 0,1-1 0,1-1 0,0 2 0,0-1 0,0 0 0,-1 0 0,1 0 0,0 0 0,0 0 0,-1 2 0,1-1 0,0-1 0,0 2 0,0-2 0,0 0 0,0 1 0,0 0 0,0-1 0,0-1 0,1 0 0,-1-1 0,0 0 0,0 1 0,1 1 0,-1 0 0,0-1 0,1 2 0,1-2 0,-2 1 0,0 0 0,0 0 0,0 1 0,0-3 0,0 1 0,0 0 0,0-1 0,1-1 0,-1 0 0,0 2 0,0-1 0,0 0 0,0 2 0,0-1 0,0 1 0,0 0 0,-1-1 0,1 0 0,0 2 0,0-3 0,0 0 0,0-1 0,0 1 0,0 0 0,0 0 0,0 1 0,0 0 0,0 0 0,0 2 0,0 0 0,0 0 0,0 7 0,-2-12 0,2 4 0,0 2 0,0-2 0,0 2 0,0-3 0,0 1 0,0-1 0,0 2 0,0 1 0,0 0 0,0 6 0,0-11 0,0 11 0,-1-12 0,1 12 0,0-12 0,0 12 0,0-9 0,0 9 0,-1-12 0,1 12 0,-1-12 0,1 12 0,0-12 0,0 12 0,-1-14 0,1 8 0,0-1 0,0 1 0,0-1 0,0 0 0,0 7 0,0-12 0,0 12 0,-1-15 0,-1 9 0,2-2 0,0 2 0,0-2 0,0 0 0,0 0 0,-1-1 0,0 3 0,0-3 0,1 1 0,-1 0 0,0 0 0,0 0 0,1 1 0,-1-1 0,1 0 0,0 1 0,0 0 0,-1 1 0,0-1 0,1 1 0,0 6 0,-1-12 0,0 5 0,2 0 0,-3-1 0,2 1 0,2 0 0,-2-1 0,0 0 0,0 0 0,0 2 0,0-2 0,1 0 0,-1 2 0,0-2 0,-1 0 0,2 2 0,-3-3 0,2 1 0,0 0 0,0-2 0,0 3 0,1-1 0,-1-1 0,0 2 0,-2-1 0,2 0 0,-2-1 0,2 1 0,-1-2 0,0 0 0,1 1 0,0-1 0,0 0 0,-2-1 0,2 3 0,0 0 0,0-1 0,0 2 0,0 0 0,-2 0 0,2-1 0,0 1 0,0-1 0,0 1 0,-2-3 0,2 1 0,0 0 0,0 0 0,0 2 0,0-3 0,0 3 0,0-1 0,0 1 0,-2 1 0,2-3 0,0 2 0,-1-2 0,1 0 0,-1 0 0,1 0 0,-2-2 0,2 1 0,-1-1 0,1 0 0,-2 1 0,2-1 0,0 0 0,-2 1 0,2 0 0,-1 1 0,1 0 0,0 2 0,-1-4 0,0 4 0,0-2 0,1-2 0,0 0 0,0 2 0,0-1 0,0 0 0,0 2 0,0-1 0,0 1 0,0 2 0,0-1 0,0-1 0,0 1 0,0 0 0,0 7 0,1-12 0,-1 4 0,0 8 0,0-10 0,0 10 0,0-11 0,0 11 0,0-11 0,0 11 0,0-12 0,0 12 0,-1-11 0,1 11 0,0-12 0,0 12 0,0-11 0,0 11 0,-2-10 0,2 10 0,1-10 0,-1 10 0,0-12 0,0 12 0,0-10 0,0 10 0,0-12 0,0 12 0,0-12 0,0 12 0,-1-12 0,1 12 0,1-11 0,-1 11 0,1-11 0,-1 11 0,0-12 0,0 12 0,0-11 0,0 5 0,0-1 0,0 7 0,0-13 0,0 13 0,0-14 0,0 7 0,0 1 0,0-1 0,0 0 0,0 0 0,0 0 0,0 0 0,0 7 0,0-14 0,0 8 0,0 6 0,0-14 0,0 14 0,-2-13 0,2 7 0,0-3 0,-1 4 0,1-2 0,1-1 0,-2 0 0,1 1 0,0 0 0,0 0 0,0 0 0,0 7 0,0-12 0,0 12 0,0-11 0,0 11 0,0-9 0,0 9 0,2-12 0,-2 12 0,0-10 0,0 10 0,1-10 0,-1 10 0,0-9 0,0 9 0,0-6 0,0 6 0,0 0 0,-3-9 0,3 9 0,0-8 0,0 8 0,0 0 0,0-8 0,0 8 0,0-8 0,0 8 0,0 0 0,0-9 0,0 9 0,0 0 0,0-8 0,0 8 0,0 0 0,0 0 0,-3-8 0,3 8 0,0 0 0,0 0 0,0 0 0,0 0 0,0 0 0,0 0 0,0 0-4132,-5 8-3043,3 0-512</inkml:trace>
  <inkml:trace contextRef="#ctx0" brushRef="#br0" timeOffset="-369045">16 4224 10890,'10'-6'4100,"-10"6"-160,0 0 128,8-4-2018,-8 4-929,7 0-320,-7 0-97,12 2-63,-3-2-1,1-3 1,1 2-64,2-1-33,2 0-96,2 0-31,0 0-97,2 1 0,1 2-63,2 0-1,0 2-224,0-1-32,2 2 0,0-2 0,1-1 0,1 0 0,1-1 0,0-1 0,1-1 0,0-1 0,0 1 0,-2 0 0,1 2 0,-2 0 0,-1 0 0,-1 2 0,3 0 0,0 0 0,0-1 0,3 0 0,-1 0 0,1-1 0,-1 0 0,0-2 0,1 1 0,1-2 0,-2 3 0,0-1 0,3 1 0,0-2 0,4 2 0,-1 2 0,1-1 0,-1 0 0,2 0 0,-1 0 0,-2-1 0,-1 0 0,1 0 0,-2 0 0,0-1 0,1 0 0,0 1 0,1-1 0,-1 2 0,2-2 0,-1 2 0,0 0 0,-2 0 0,0-1 0,0 0 0,1-1 0,1 1 0,1-1 0,3 0 0,-1 0 0,1-1 0,0 2 0,0 0 0,-2 2 0,0-1 0,-3 0 0,-3 3 0,1-3 0,-1 3 0,0-3 0,3 1 0,0-1 0,2-1 0,1 0 0,0 0 0,1-1 0,-1 1 0,-3-1 0,-2 0 0,-2 3 0,-2-3 0,-1 1 0,3 1 0,0 0 0,0-1 0,3 0 0,2 0 0,1 0 0,0-1 0,0 0 0,-2 0 0,2 0 0,-6 0 0,-1 1 0,-1 0 0,-1 1 0,0-1 0,0 1 0,0 1 0,1-1 0,2 1 0,0-1 0,3-1 0,-3-1 0,3 1 0,-1-1 0,0-1 0,0 1 0,-3-1 0,1-1 0,0 2 0,2-1 0,0 1 0,2-1 0,0 0 0,1 2 0,3-2 0,-1 2 0,0-2 0,1 0 0,-4 1 0,0 0 0,-1 1 0,0-1 0,-1-1 0,0 2 0,-1 0 0,0 1 0,0 0 0,-2-2 0,1 2 0,-2-1 0,-2 1 0,-1-1 0,2 2 0,-5-2 0,2 1 0,-3-1 0,0 1 0,1 0 0,-4-1 0,2 1 0,-2-1 0,2 0 0,-1 0 0,2 0 0,0 2 0,0-1 0,2-1 0,2 0 0,-3 0 0,-1-3 0,0 3 0,0-2 0,-1 2 0,-2-1 0,0-1 0,-1 1 0,0-2 0,-1 3 0,-1 0 0,1-1 0,-3 2 0,1-1 0,0-1 0,0 0 0,-2 1 0,1 0 0,-2 0 0,-1 2 0,1-2 0,0 0 0,-1 0 0,-2 1 0,1 0 0,-7-1 0,14 1 0,-14-1 0,12-1 0,-12 1 0,11 0 0,-11 0 0,11-2 0,-11 2 0,11 0 0,-11 0 0,11 0 0,-11 0 0,10 1 0,-10-1 0,7 1 0,-7-1 0,8 1 0,-8-1 0,7 0 0,-7 0 0,6 0 0,-6 0 0,0 0 0,9 0 0,-9 0 0,0 0 0,6 0 0,-6 0 0,0 0 0,0 0 0,0 0 0,0 0 0,-6 0-2242,6 0-3684,-13 1-672,13-1-288</inkml:trace>
  <inkml:trace contextRef="#ctx0" brushRef="#br0" timeOffset="-13088">1016 4799 8040,'0'0'3235,"0"0"192,0 0 32,0 0-1761,-1-8-545,1 8-96,0 0 32,0 0-32,0 0-128,7-6-128,-7 6-193,0 0-95,0 0-65,0 0-96,9-2-63,-9 2-1,7 0 32,-7 0-32,12 1 33,-4-1-1,0-1-32,1 1 33,-1-2-1,3 2-96,-2 0 0,0 0-31,-1 0-1,1 3-32,-1-3-64,1 2 32,-1-1 0,4 1 64,-3-1 33,1 0 31,2-2-128,-1 0-128,0 1 0,1 0 0,-3-2 0,2 2 0,-2 0 0,0 0 0,-1 0 0,2 0 0,-3 0 0,3 0 0,-2 0 0,2 0 0,-1 0 0,1 0 0,-1 0 0,1 0 0,-1 0 0,0 0 0,1 3 0,0-3 0,1 0 0,1 0 0,2-1 0,0-1 0,3 2 0,0-1 0,2-1 0,3 0 0,-1 1 0,1 0 0,0 0 0,-1 0 0,0 1 0,-1 0 0,0 0 0,-2 1 0,-1-1 0,-1 1 0,0-1 0,0 1 0,-1-3 0,0 2 0,-1-1 0,3 1 0,-3-1 0,2 1 0,2 0 0,-1 0 0,1 1 0,0-2 0,1 1 0,0 0 0,0-1 0,0 1 0,0-1 0,3 1 0,-1-1 0,1 0 0,1 1 0,0-2 0,0 0 0,-2 2 0,1-1 0,-2 1 0,1-1 0,0 1 0,0 0 0,3 0 0,-2 1 0,5-1 0,0 1 0,1-1 0,-1 2 0,0 0 0,1 0 0,-2-2 0,-1 1 0,-1 0 0,-1 2 0,-1-2 0,0 2 0,-1-2 0,0 1 0,0 0 0,1 0 0,1-2 0,0 2 0,1 0 0,2-1 0,-2-1 0,0 2 0,0-2 0,-2 1 0,1-1 0,-4 1 0,1 0 0,-3-1 0,1 0 0,-2 0 0,-1 0 0,1 1 0,0 0 0,1-2 0,0 2 0,0-1 0,1-1 0,1 2 0,-1-1 0,1 0 0,-1 0 0,1 1 0,-2-1 0,0 1 0,-1 0 0,0-3 0,-1 2 0,1 0 0,-3 1 0,2 0 0,-2-1 0,2 1 0,-2-1 0,-1 1 0,0-1 0,0 1 0,-1 1 0,-1-4 0,2 4 0,-3-2 0,0 0 0,1 1 0,1-1 0,2 1 0,0-1 0,-1 0 0,1 0 0,-1 2 0,1-2 0,-1-1 0,-2 2 0,0-2 0,0 2 0,-2-2 0,2 1 0,-1 0 0,1 0 0,0-1 0,1 1 0,0 0 0,-2 0 0,1 0 0,-1-1 0,-1 2 0,1-1 0,-2 0 0,-1 0 0,-6 0 0,11 0 0,-11 0 0,8 0 0,-8 0 0,0 0 0,8 0 0,-8 0 0,0 0 0,8 0 0,-8 0 0,10 0 0,-10 0 0,10 0 0,-10 0 0,11 1 0,-11-1 0,8 0 0,-8 0 0,0 0 0,10 0 0,-10 0 0,0 0 0,0 0 0,0 0 0,0 0 0,6 1 0,-6-1 0,0 0 0,0 0 0,0 0 0,0 0 0,7 4 0,-7-4 0,0 0 0,0 0 0,0 0 0,0 0 0,0 0 0,0 0 0,6 2 0,-6-2 0,0 0 0,0 0 0,0 0 0,0 0 0,0 0 0,7 2 0,-7-2 0,0 0 0,0 0 0,0 0 0,7 1 0,-7-1 0,0 0 0,0 0 0,0 0 0,0 0 0,8 4 0,-8-4 0,0 0 0,0 0 0,0 0 0,0 0 0,6 0 0,-6 0 0,0 0 0,0 0 0,0 0 0,0 0 0,7-2 0,-7 2 0,0 0 0,0 0 0,0 0 0,8-2 0,-8 2 0,0 0 0,0 0 0,0 0 0,0 0 0,7-5 0,-7 5 0,0 0 0,0 0 0,0 0 0,0 0 0,0 0 0,0 0 0,7-7 0,-7 7 0,0 0 0,0 0 0,0 0 0,12-4-3139,-4-1-3395,6 3-577,-1-4-480</inkml:trace>
  <inkml:trace contextRef="#ctx0" brushRef="#br0" timeOffset="41623">4123 5100 7976,'0'0'3555,"-7"-1"64,7 1 193,-8-3-1250,8 3-1024,0 0-289,0 0 0,0 0-64,0 0-64,0 0-192,3-6-160,-3 6-64,9-3-65,-3 2-63,2 0-1,1 0 1,1 2-449,0-2-128,2 3 0,2-2 0,2 1 0,0-1 0,2 2 0,1-1 0,2-1 0,2 0 0,3 0 0,-1 0 0,2 0 0,2-2 0,-1 2 0,-1 1 0,0-1 0,-3 1 0,-3 2 0,-1-1 0,-2 0 0,-1 1 0,0 0 0,-2-2 0,0 1 0,-3-1 0,0 1 0,-3-2 0,1 0 0,-4-1 0,-6 1 0,9-3 0,-9 3 0,0 0 0,0 0 0,4-6 0,-4 6 0,0 0 0,-10-4 0,10 4 0,-7 6-2466,7-6-3844,-9 5-705,9-5-160</inkml:trace>
  <inkml:trace contextRef="#ctx0" brushRef="#br0" timeOffset="36495">4660 5117 480,'0'0'1986,"0"-8"192,0 8-448,0 0 32,0 0-1,0-8 1,0 8-257,0 0-95,0 0-129,0-6 0,0 6-96,0 0-128,0 0-128,0 0-64,0 0-32,0 0-64,0 0-97,0 0-63,0 0-65,0 0-63,0 0-97,0 0 0,0 0-63,0 0-33,-3 6 0,3-6 1,0 0 31,0 8-32,0-8-64,-2 8-31,2-8-33,0 7-64,0-7 0,2 9-64,-2-9-32,1 9 32,-1-9 96,0 10-32,0-10 32,1 13 0,-1-7 33,0 1-33,0 1 64,-1 0-32,1-1-32,0 1 0,0-1 0,-1-1-64,1-6 65,0 12-1,0-5-32,1-1-32,-2 3 0,1-3 0,0 4 0,0-1 0,-2 0 0,2 1 0,0-1-32,-1 0 64,1 1-64,0-2 64,0 3-64,0-2 0,-1 1 33,2 2-1,-1 1-64,1 1 32,-1 0-32,0-1 64,0 0-64,0 1 32,0-3-32,1 1 32,-2-2 0,3 1 32,-2-2-32,0 1 32,0 0 0,1 0 32,-1 0 96,0 0 0,0 1 65,0 0-161,0-1 128,0 0-224,0 0 0,0-1 0,0 0 0,0 1 0,0-3 0,0 1 0,0-1 0,0 2 0,0-1 0,0 0 0,0 1 0,0 1 0,0-1 0,0 0 0,0 0 0,0 0 0,0 1 0,1 0 0,-1 0 0,0 0 0,0 0 0,0 1 0,2 0 0,-3-1 0,3 1 0,-2 0 0,1-1 0,1 0 0,-2 1 0,2 1 0,-2-2 0,1 0 0,-1-1 0,2 3 0,-2-2 0,1 0 0,-1-2 0,0 2 0,1-1 0,-1-1 0,-1 1 0,4-1 0,-3 1 0,0-1 0,0 0 0,1 0 0,1 0 0,-1 1 0,1-3 0,-2-6 0,3 13 0,-3-13 0,3 9 0,-3-9 0,1 8 0,-1-8 0,0 0 0,3 7 0,-3-7 0,0 0 0,0 0 0,0 0 0,0 0 0,0 0 0,0 0-64,-6-11-5157,6 11-384,-3-10-385,3 10-320</inkml:trace>
  <inkml:trace contextRef="#ctx0" brushRef="#br0" timeOffset="38634">4054 5098 4580,'-12'-1'2915,"12"1"96,-5 1 128,5-1-1089,0 0-321,-10 2-351,10-2-97,0 0-224,0 0-128,-6 6-128,6-6 31,0 0 33,0 0-64,0 0-32,3 7-97,-3-7-95,0 0-33,3 7-63,-3-7-97,0 0-63,5 11-33,-5-11-32,3 9-32,-3-9-64,4 11-31,-3-4 127,1 0-64,-2 1 32,3 3-96,-2-2 64,1 1-63,-1 0 31,-1 3-32,1 0-96,-1 0 64,0 0-32,0 0 64,2 1-32,-3 1 32,1 1-32,0-1 1,0 3-33,1 0 0,-1-1-96,2 2 64,-2-1-64,1 0 96,-1-1-64,1 1 32,0-3-32,-1 1 64,-1-2-32,0 0 32,1-1 32,0 3-96,0-2 0,-1 1 0,1-1 0,0 0 0,-2 1 0,2-3 0,0 1 0,0 0 0,0 0 0,-2-1 0,2 0 0,-1 0 0,1 1 0,-1-1 0,1 1 0,0 3 0,-1 0 0,1-2 0,0 0 0,-1 2 0,1-1 0,0-2 0,-1 0 0,1 0 0,0 0 0,0 1 0,0-3 0,0 0 0,0 1 0,0 0 0,0 0 0,1 2 0,0-2 0,0 0 0,-1 0 0,1 0 0,0 0 0,-1-2 0,2 0 0,-3-3 0,1 1 0,0-1 0,0-7 0,0 11 0,0-11 0,-2 7 0,2-7 0,0 0 0,-2 8 0,2-8 0,0 0 0,0 0 0,0 0 0,-7-9 0,7 9-961,-1-7-4356,1 7-448,-3-12-417</inkml:trace>
  <inkml:trace contextRef="#ctx0" brushRef="#br0" timeOffset="47472">219 5136 7495,'0'0'3299,"0"0"64,0 0 225,-7-5-1346,7 5-320,0 0-129,0 0-95,-3-7-161,3 7-191,0 0-161,0 0-160,0 0-32,0 0-128,8-7-449,-8 7-416,11-2 0,-3 2 0,-1-2 0,5 2 0,1 0 0,3 0 0,-1-1 0,4-1 0,0 2 0,2 0 0,0 2 0,0-2 0,-3 1 0,1 3 0,0-2 0,-3 1 0,1-3 0,0 2 0,-1-2 0,-1 0 0,4-2 0,-3 2 0,2-2 0,1 1 0,1-1 0,-1 0 0,0 2 0,0-2 0,-2 2 0,-1 0 0,-1 0 0,-1 0 0,-1 0 0,-2 0 0,-1 0 0,0-1 0,-2 1 0,-2 0 0,-6 0 0,12-1 0,-12 1 0,6-1 0,-6 1 0,0 0 0,0 0 0,0 0 0,7-1 0,-7 1 0,0 0 0,0 0 0,0 0 0,0 0 0,0 0-5701,0 0-1314,6-6-448</inkml:trace>
  <inkml:trace contextRef="#ctx0" brushRef="#br0" timeOffset="43222">193 5110 5797,'0'0'2979,"0"0"192,0 0 0,0 0-832,0 0-642,0 0-127,-6-2-161,6 2-64,0 0-128,0 0-32,0 0-128,0 0-96,0 0-96,0 0-128,0 0-129,-3 9-127,3-9-161,0 0-96,2 7-63,-2-7-33,3 9-64,-3-9-32,4 14 0,-2-8 0,-1 3 0,2 0 64,-2-1 64,1 3-64,-2-1 96,0-1-95,-1 2 63,0 0-64,2-2 64,-1 1-160,1 0 64,0-1-32,0 1-32,1 1 0,1-3 0,-2 5 0,1-3 0,-1 3 0,-1 0 0,0-1 0,0 1 0,-1 3 0,-2-2 0,2 0 0,-1 2 0,0-2 0,0 1 0,0-2 0,1 1 0,-1 2 0,1-2 0,0 0 0,-1 1 0,0 1 0,0-3 0,2 3 0,-2-2 0,1-1 0,-3 0 0,3-1 0,0-2 0,-1 2 0,0-1 0,1 0 0,-2 0 0,1-1 0,0 1 0,2 1 0,-2 2 0,1 0 0,-2 2 0,3 2 0,-1-2 0,1 3 0,-1-2 0,1 2 0,0-2 0,0 2 0,2-4 0,-2 1 0,0-2 0,2 0 0,-2 0 0,1-3 0,-1 1 0,0 1 0,0 0 0,1-1 0,-1-2 0,0 0 0,0-1 0,0-2 0,0-1 0,0-6 0,0 0 0,0 8 0,0-8 0,0 0 0,0 0 0,0 0 0,0 0-3299,0 0-1858,0 0-416,-7 1-289</inkml:trace>
  <inkml:trace contextRef="#ctx0" brushRef="#br0" timeOffset="46295">799 5135 8872,'0'0'3332,"0"0"223,0 0-64,0 0-1505,0 0-288,0 0-129,0 0-192,0 0-191,0 0-129,0 0-161,0 0-127,0 0-128,-5 9-97,5-9-127,1 9-129,-1-9-32,0 12-96,2-5-32,-2 2 33,0 1-65,2 2 32,-1 1-96,-2-1 96,1 2-128,1 1 0,-1 2 0,1-1 0,-1 2 0,0 0 0,0 3 0,2-1 0,-1 3 0,0 0 0,0-1 0,1-1 0,-2 1 0,1-3 0,1 0 0,-1-3 0,1 0 0,0-1 0,-2 0 0,2 0 0,-1 0 0,-1 1 0,2 0 0,-1 1 0,-1-1 0,1-1 0,0 1 0,0 0 0,0-1 0,1-1 0,0 2 0,-1-1 0,0 2 0,1-1 0,-1 2 0,-1 0 0,0-1 0,2-1 0,-2 0 0,0-1 0,1-2 0,1 1 0,-1-2 0,0-3 0,1 1 0,-2-2 0,3-1 0,-3-7 0,1 11 0,-1-11 0,2 7 0,-2-7 0,1 7 0,-1-7 0,0 0 0,0 7 0,0-7 0,0 0 0,0 0-3075,0 0-2530,-3-16-545,5 6-224</inkml:trace>
  <inkml:trace contextRef="#ctx0" brushRef="#br0" timeOffset="-347243">64 5450 10474,'0'0'3587,"0"0"129,0 0-33,-8 0-2081,8 0-545,0 0-96,0 0-32,0 0-65,0 0-31,6-3-128,-6 3-161,10-1-127,-3 2-129,1-1-160,2 1-32,2 0 0,2 0-32,3 0 33,2 1 31,4-2 64,4 0 96,1 0 64,2 0 1,2-2 31,0 2-32,-1-1 1,2-1-129,-3 1-224,0 0 0,-1 0 0,0 0 0,3 1 0,0 0 0,0 0 0,2 0 0,1 0 0,2 0 0,-2-1 0,2 1 0,-1-2 0,-2 2 0,2-1 0,-2 1 0,1-1 0,1 0 0,4 3 0,-2-2 0,2 1 0,0-1 0,1 0 0,0 1 0,-1-1 0,0-1 0,2 1 0,-1 0 0,-1 0 0,3 0 0,-4 0 0,1 0 0,-3 0 0,-2 0 0,-2-1 0,-4 1 0,-1 1 0,1-2 0,-1 0 0,4 1 0,0-1 0,3-1 0,0 1 0,1 0 0,0 0 0,-1-1 0,-4 2 0,-2 0 0,-4 0 0,1 0 0,-3 2 0,-1-2 0,3 0 0,3 0 0,3 2 0,2-2 0,2 0 0,1-1 0,3 1 0,-2-1 0,0 1 0,-4 1 0,-1-1 0,-4 0 0,0 0 0,2 1 0,0-1 0,1 0 0,1 0 0,1-1 0,2 0 0,-1 1 0,0-2 0,-1 2 0,-2-2 0,0 2 0,0 0 0,1 0 0,1 0 0,2 2 0,-1-2 0,1 0 0,2 0 0,-4 0 0,3 2 0,-3-2 0,-1-2 0,0 2 0,-2 0 0,-1-2 0,4 1 0,0 1 0,1-1 0,-2 1 0,1 0 0,0 1 0,-2-1 0,-1 1 0,-2-1 0,-2 0 0,-2 2 0,1-2 0,-2 0 0,0 0 0,2 0 0,0 0 0,2-2 0,1 1 0,-1 1 0,3 0 0,-3 0 0,1 0 0,0 0 0,-4 0 0,-3 1 0,3 1 0,-4-2 0,1 0 0,-2 0 0,0 0 0,-1 0 0,1 0 0,0 0 0,0 0 0,-1 0 0,1 0 0,0 2 0,2-2 0,-3 2 0,2-1 0,-1 0 0,1 0 0,-1 0 0,-1-2 0,-1 2 0,1 0 0,-1-1 0,-3 0 0,1-1 0,-1 1 0,-3 0 0,0 0 0,0 0 0,-2 0 0,3 0 0,-3 0 0,0 0 0,0 0 0,0 0 0,-1 1 0,0-1 0,0 0 0,-2 0 0,1 0 0,-7 0 0,10 1 0,-10-1 0,8 0 0,-8 0 0,7 0 0,-7 0 0,7 1 0,-7-1 0,6 2 0,-6-2 0,9 1 0,-9-1 0,8 2 0,-8-2 0,7 0 0,-7 0 0,0 0 0,9 2 0,-9-2 0,0 0 0,7 2 0,-7-2 0,8 2 0,-8-2 0,8 0 0,-8 0 0,12 3 0,-12-3 0,9 1 0,-9-1 0,7 0 0,-7 0 0,7 1 0,-7-1 0,7 1 0,-7-1 0,0 0 0,8 1 0,-8-1 0,0 0 0,9 1 0,-9-1 0,8 0 0,-8 0 0,7-1 0,-7 1 0,0 0 0,0 0 0,0 0 0,0 0 0,-10-3 0,2 3-6118,-8-6-736,-1 4-577</inkml:trace>
  <inkml:trace contextRef="#ctx0" brushRef="#br0" timeOffset="-329647">3197 9674 8392,'0'0'3075,"7"6"128,-7-6 32,0 0-1057,0 0-737,0 0-95,-3 7-129,3-7-96,0 0-32,0 0 0,0 0 0,0 0 0,0 0-96,-6-7-64,6 7 0,0 0-577,-3-10-352,3 10 0,-1-8 0,1 8 0,-1-13 0,2 7 0,-2-2 0,0 0 0,1 2 0,0-1 0,-1 1 0,1-2 0,1 1 0,-3 1 0,2-1 0,0 0 0,2-1 0,-2 1 0,0 0 0,0-1 0,0 0 0,0-2 0,0 0 0,0 0 0,0 0 0,0 0 0,0-1 0,0 0 0,0 1 0,0 1 0,0-1 0,0 0 0,0 1 0,0-1 0,1-2 0,-2 0 0,1 1 0,0-1 0,0 0 0,0 4 0,0-3 0,1 2 0,-1-1 0,0 2 0,0 0 0,0 0 0,0 8 0,0-13 0,0 4 0,0 1 0,0 0 0,-1-4 0,1 2 0,0-3 0,0-1 0,-1 0 0,1 1 0,0 0 0,-2 0 0,2 2 0,0-1 0,1 2 0,-2 0 0,1-2 0,0 0 0,0 1 0,0-1 0,-2-3 0,2 2 0,0-2 0,0 1 0,-1-2 0,1 2 0,0-1 0,-1 0 0,-1 1 0,1-1 0,0-1 0,-1 1 0,2 1 0,-1-2 0,-1-2 0,2 2 0,0-1 0,0 1 0,0-2 0,0 3 0,0-2 0,0 2 0,0 0 0,0 2 0,0 0 0,0 0 0,0-1 0,2 1 0,-1-1 0,-1-1 0,0 2 0,1-4 0,-1 2 0,0-1 0,0-1 0,0 2 0,0 1 0,0-1 0,0 2 0,0 2 0,0 0 0,0 0 0,0 0 0,1-3 0,-1 3 0,-1-3 0,1 0 0,0-3 0,0-1 0,-1 1 0,1-2 0,0 3 0,0-2 0,0 1 0,0 1 0,0 0 0,0 3 0,0-1 0,1 1 0,-1-4 0,-1 1 0,1-2 0,0 0 0,-3 2 0,3-3 0,0 1 0,3-1 0,-3 1 0,0 0 0,0 1 0,0 1 0,-1 0 0,-1-1 0,2 0 0,-1-2 0,-1 1 0,2-4 0,-1-1 0,0-1 0,1-1 0,0 1 0,0-1 0,0 1 0,-1 0 0,1 5 0,1 0 0,-2 0 0,0 4 0,1-4 0,0 1 0,0-2 0,1 1 0,0-2 0,-1-4 0,1 3 0,-1-3 0,-1 0 0,1 2 0,-1-1 0,0 1 0,0-1 0,0 4 0,1-1 0,-1 0 0,1 3 0,0 1 0,1 0 0,0-1 0,0 3 0,0-2 0,0-1 0,-1 2 0,0-2 0,-1 1 0,1-3 0,1 0 0,-1-1 0,0-1 0,0 1 0,2 1 0,-2 0 0,0-1 0,0 3 0,3-1 0,-3 1 0,0 1 0,0-2 0,0 1 0,0-2 0,0 2 0,0-2 0,2 2 0,-2-3 0,0 4 0,1 1 0,0-1 0,-1 1 0,1 0 0,-1 1 0,2 0 0,0-1 0,-1-1 0,2 0 0,0 1 0,-1-5 0,1 3 0,-2-3 0,2 2 0,-1 1 0,-1-1 0,-1 0 0,0 3 0,0 2 0,0 0 0,0 1 0,0 0 0,-1-1 0,1-1 0,0 1 0,0-3 0,0 1 0,2-2 0,0 2 0,-2 0 0,4 2 0,-3 0 0,0 1 0,0 1 0,-1 1 0,-1 1 0,-1-2 0,1 0 0,-2-1 0,3 1 0,-3-4 0,2 4 0,1-1 0,0 0 0,0 1 0,0 2 0,0-2 0,1 4 0,-1-2 0,0 2 0,1 0 0,-1 0 0,0 0 0,0-1 0,2 2 0,-2-1 0,2 1 0,-2 7 0,2-12 0,-2 12 0,3-10 0,-3 10 0,3-10 0,-3 10 0,1-10 0,-1 10 0,2-8 0,-2 8 0,2-8 0,-2 8 0,0-8 0,0 8 0,1-8 0,-1 8 0,2-8 0,-2 8 0,1-8 0,-1 8 0,0 0 0,0-10 0,0 10 0,0 0 0,0 0 0,0 0 0,0 0 0,0-7 0,0 7 0,0 0 0,0 0 0,-3 11 0,3-11 0,-4 13-6662,4-13-737,-4 15-449</inkml:trace>
  <inkml:trace contextRef="#ctx0" brushRef="#br0" timeOffset="-332932">1635 9673 5317,'0'0'3203,"0"0"160,6 7 129,-6-7-962,0 0-640,0 0-257,0 0-191,0 0-129,0 0-96,0 0-128,0 0 0,0 0-64,0 0-96,0 0-96,0 0-65,0 0-127,4-9-96,-4 9-97,0 0-448,0-7 0,0 7 0,0-10 0,0 10 0,0-11 0,-1 2 0,1 0 0,-1 0 0,1-2 0,-2 0 0,2 2 0,-2 1 0,2-2 0,0 1 0,0 2 0,-1-2 0,1 1 0,-2-2 0,2 0 0,0 0 0,-1-1 0,1-3 0,0 2 0,0 0 0,0 0 0,-1 1 0,1 0 0,0 1 0,-2-1 0,3 3 0,-2-1 0,0-2 0,0 0 0,0-1 0,1 1 0,0-2 0,0-1 0,0 2 0,0-1 0,0 2 0,0 1 0,0-3 0,0 3 0,0-2 0,-2 1 0,2 0 0,-2-4 0,3 1 0,-1-2 0,0-1 0,0 1 0,2-3 0,-1 1 0,-1-1 0,0 3 0,1-2 0,-2 2 0,1 0 0,0 1 0,-2 1 0,1 0 0,1-1 0,-1 1 0,0-1 0,0-1 0,1 2 0,0 0 0,0-2 0,0 2 0,0 0 0,0 0 0,-1-1 0,1 2 0,0-1 0,-3 1 0,3-3 0,-2 1 0,2-1 0,-1 1 0,0-1 0,-1 0 0,2-2 0,-2 2 0,1-2 0,1 2 0,-1 1 0,0-1 0,0 1 0,1 1 0,-1-1 0,1 2 0,0-4 0,0 3 0,0-1 0,1-2 0,-1 1 0,0 1 0,1-1 0,-1-3 0,-1 5 0,1-4 0,0 3 0,-1-1 0,1 1 0,-2-1 0,2-2 0,0 0 0,-1 0 0,1 0 0,0 0 0,1-3 0,0 2 0,-1 0 0,-1 2 0,2-1 0,0 2 0,-1-1 0,0 1 0,-2 2 0,2-2 0,2-2 0,-2 1 0,0 0 0,0-2 0,1 2 0,0-2 0,-1 0 0,1 0 0,0 2 0,-1-2 0,0 3 0,2-2 0,-2 2 0,1-2 0,-1 2 0,1-1 0,-1 0 0,3 1 0,-3 0 0,2 0 0,-2 2 0,2 1 0,-1 2 0,-1 0 0,0 2 0,0-1 0,0 1 0,0-1 0,0 0 0,0-2 0,1 2 0,-1-4 0,0 0 0,2 0 0,-2-2 0,1 0 0,-1 2 0,0-3 0,0 0 0,0 2 0,0-2 0,0-2 0,0 0 0,0 1 0,1-3 0,-1 2 0,0 0 0,2-1 0,-1 1 0,0 2 0,-1 1 0,1 0 0,-1 0 0,-1 0 0,2-1 0,-4 0 0,2-1 0,2-4 0,-2 0 0,1-3 0,0 0 0,0-2 0,0 1 0,1-1 0,-1 1 0,0 1 0,-1 1 0,-1 2 0,1 2 0,-2 1 0,2 2 0,-3 0 0,2 2 0,-1 1 0,2-2 0,-1 0 0,1 1 0,0-3 0,1 2 0,-1-3 0,1-2 0,-2 2 0,2-1 0,0-1 0,-2 0 0,0 1 0,1-1 0,0 2 0,1 0 0,0 0 0,-1 3 0,2 1 0,-1-1 0,0 2 0,0 0 0,0 3 0,0-1 0,0 1 0,0-2 0,-2 1 0,0 0 0,0-1 0,2 0 0,-1-1 0,1 1 0,-1-1 0,0 2 0,1 0 0,-1 2 0,2 0 0,-1 0 0,-1 2 0,1 1 0,0-2 0,0 2 0,0-1 0,0-1 0,0-1 0,0 2 0,2-2 0,-2 3 0,0-2 0,0 1 0,0 0 0,1 0 0,-1-2 0,0 3 0,1-2 0,1 1 0,-2-2 0,2 0 0,-1 0 0,0 1 0,0 0 0,0 0 0,0 2 0,0-1 0,-1 8 0,2-10 0,-2 10 0,1-11 0,-1 11 0,-1-13 0,1 6 0,0-2 0,-2 1 0,2-2 0,-2 4 0,1-1 0,1 0 0,0 7 0,0-9 0,0 9 0,0 0 0,-1-8 0,1 8 0,0 0 0,0 0 0,0 0 0,-2 7 0,2-7 0,0 0-4036,-5 8-3779,5-8-417</inkml:trace>
  <inkml:trace contextRef="#ctx0" brushRef="#br0" timeOffset="40467">4108 6076 11691,'0'0'3780,"-6"1"223,6-1 33,0 0-1922,0 0-416,0 0-161,0 0-127,0 0-97,3-6-192,-3 6-1057,7-2-64,-7 2 0,11-2 0,-3 1 0,0 0 0,4 0 0,1 0 0,1-2 0,1 2 0,0 1 0,0-2 0,-1 2 0,2-1 0,1 1 0,-3-1 0,1 2 0,1-2 0,-1 1 0,3 1 0,-1-1 0,0 0 0,1-2 0,1 2 0,0-2 0,-2 2 0,1-1 0,-2 1 0,-1 0 0,-1 0 0,-2 0 0,0 1 0,-1-1 0,1 1 0,-3-1 0,2 0 0,-2-2 0,4 2 0,-3-2 0,1 1 0,1-1 0,-3 1 0,1-2 0,-1 3 0,-1 0 0,-1 0 0,0-1 0,-7 1 0,12 1 0,-12-1 0,10 0 0,-10 0 0,7 0 0,-7 0 0,0 0 0,7 0 0,-7 0 0,0 0 0,0 0-1345,-2-10-5157,2 10-481,0-13-352</inkml:trace>
  <inkml:trace contextRef="#ctx0" brushRef="#br0" timeOffset="44847">250 6075 9993,'0'0'3844,"-9"-2"160,9 2 96,0 0-1762,0 0-672,0 0-193,0 0-96,7 0-160,-7 0-160,7 0-192,-7 0-192,11 2-513,-5-1-160,2-1 0,1 0 0,0-1 0,0 0 0,1-1 0,1 0 0,-2 0 0,1 1 0,-1-2 0,-1 2 0,0 1 0,1 0 0,-3 0 0,1 0 0,1 0 0,-1 0 0,1-3 0,0 3 0,1-1 0,-1 0 0,0-3 0,2 4 0,-2-2 0,1 2 0,-2 0 0,-1 0 0,2 0 0,-8 0 0,11 2 0,-11-2 0,13 2 0,-6-1 0,1-1 0,2-1 0,-3 0 0,3 1 0,0-1 0,0 1 0,0 0 0,1 0 0,-2 0 0,2 1 0,-2 0 0,4-2 0,-3 2 0,2-1 0,0 0 0,1-2 0,-2 1 0,0-1 0,1 1 0,-3-2 0,1 3 0,-2 0 0,2 0 0,-4 0 0,1 0 0,0 2 0,2-1 0,-3 0 0,0 0 0,0-1 0,-6 0 0,13 0 0,-13 0 0,13 0 0,-13 0 0,11-1 0,-11 1 0,10-2 0,-10 2 0,8 2 0,-8-2 0,0 0 0,6 2 0,-6-2 0,0 0 0,0 0 0,0 0 0,7 4 0,-7-4 0,0 0 0,0 0 0,0 0 0,0 0 0,0 0 0,4-7 0,-4 7 0,0 0 0,0 0 0,0 0 0,-6-7 0,6 7 0,0 0-6118,0 0-768,0 0-321</inkml:trace>
  <inkml:trace contextRef="#ctx0" brushRef="#br0" timeOffset="-510871">338 12369 5605,'0'0'3011,"2"-7"384,-2 7 65,0 0-770,0 0-864,0 0-289,3 8-127,-3-8-129,0 0-128,0 0-288,2 7-64,-2-7-33,0 0-31,0 0-32,2-8-33,-2 8 1,-2-11-64,2 3-33,-2 1-95,2-2-129,0-1-192,-1 0-160,1-1 0,-2 0 0,2-1 0,0 0 0,0 0 0,-2-1 0,1 2 0,1-1 0,-2 1 0,2 0 0,-1 0 0,1 1 0,0-1 0,0 3 0,0-1 0,-1 0 0,1 1 0,-1-3 0,0 2 0,-1-2 0,1-1 0,0-1 0,1-1 0,-1 1 0,1-1 0,-1 1 0,1 0 0,0 3 0,0-1 0,1 0 0,-1 1 0,0 1 0,-1 0 0,1-1 0,-3 0 0,3-2 0,-1 0 0,-1 0 0,1-1 0,-1 2 0,2-2 0,-1 0 0,1 1 0,0 2 0,0 0 0,0-1 0,-1 1 0,1 0 0,1 2 0,-2-2 0,0 0 0,0 1 0,1-4 0,-1 2 0,1-2 0,-2-2 0,2 1 0,-1 0 0,1-1 0,0 0 0,-2 2 0,2 0 0,0-1 0,0 1 0,0 0 0,-2 0 0,2 1 0,-1-4 0,1 1 0,3 0 0,-3-3 0,0 3 0,0 1 0,0-2 0,2 2 0,-2 2 0,0-1 0,1 2 0,-2-2 0,2 0 0,-1 1 0,0-1 0,0 0 0,0-1 0,1-1 0,-1 1 0,1-3 0,0 2 0,-1-3 0,0 4 0,1-3 0,-1 4 0,0-2 0,-1 2 0,0 1 0,0 0 0,0 2 0,0-1 0,1 0 0,0-1 0,0 0 0,1-1 0,-1 1 0,1-1 0,0 2 0,0-1 0,1 0 0,-1 3 0,0-1 0,0 0 0,0-1 0,-1 1 0,1 1 0,-1-3 0,1-1 0,0 2 0,0 0 0,-1-1 0,0 2 0,2 0 0,-1-1 0,-1 1 0,0 0 0,0 0 0,0-2 0,0 0 0,1-1 0,-1-2 0,1 0 0,-1 0 0,1-2 0,-1 2 0,1 0 0,-1-1 0,2 2 0,-2-1 0,0 3 0,1-1 0,0 0 0,-1 1 0,2 0 0,-2 2 0,1-2 0,0-1 0,-1 0 0,0 1 0,1-1 0,1 0 0,-2 1 0,2 0 0,-1 2 0,0-4 0,0 2 0,1 1 0,-2-1 0,0-2 0,3 2 0,-2 0 0,-1 0 0,2-2 0,-2 2 0,0 0 0,2-2 0,-2 1 0,0-1 0,0 1 0,0-2 0,-2 2 0,2-1 0,0-2 0,0 2 0,2 1 0,-2 0 0,0 1 0,0 0 0,1 0 0,-1 0 0,0 2 0,-1-3 0,1 4 0,0-2 0,0 0 0,-2 0 0,4 0 0,-4-1 0,2-1 0,0 4 0,0-6 0,0 3 0,0-2 0,0 2 0,-2-2 0,2-1 0,-1 1 0,1-2 0,-1-1 0,1 1 0,-2-2 0,2 2 0,0-1 0,0 1 0,-2 0 0,2 0 0,0 0 0,0 2 0,-2-1 0,2-1 0,2 1 0,-2 2 0,0-2 0,0 2 0,2-2 0,-2 3 0,0-2 0,0 0 0,0-2 0,0 2 0,0-1 0,2 0 0,-1-1 0,-1 0 0,1 0 0,1-1 0,-2 1 0,2-1 0,-1 0 0,0 1 0,1 0 0,0 0 0,-2 1 0,1 1 0,-1-1 0,2 1 0,-2 0 0,0 1 0,0-2 0,1 2 0,-1-1 0,0-1 0,0 1 0,0-2 0,0 1 0,0-1 0,0 0 0,0 0 0,0-2 0,-1 0 0,1 0 0,-2 0 0,2 0 0,-1-1 0,2 1 0,-1 2 0,-2-1 0,2 1 0,2 2 0,-2-1 0,0 2 0,0-4 0,-1 2 0,1-1 0,0-1 0,0 1 0,-2-2 0,2 0 0,-2 0 0,3 2 0,-1 2 0,0-2 0,0 2 0,1-1 0,-1 2 0,0 1 0,1-2 0,-1 0 0,0 0 0,-1 0 0,1-2 0,-2 0 0,1-1 0,1 3 0,-1-2 0,-1 2 0,0 1 0,2 0 0,0 0 0,0 1 0,-2 1 0,0-1 0,2 0 0,-2 0 0,1 1 0,0 0 0,-1-2 0,1 3 0,-1-2 0,2 1 0,-1-1 0,1 1 0,0 0 0,0 0 0,-2 1 0,1-2 0,-1-1 0,1 2 0,-2-2 0,1-2 0,0 1 0,0 0 0,-1 0 0,3 2 0,-1-1 0,-1 1 0,2-1 0,0 1 0,0 1 0,0 0 0,0-1 0,0 0 0,2 0 0,-2 0 0,2 0 0,-1 2 0,0-2 0,-1 1 0,2 1 0,-1 0 0,-1 3 0,1-4 0,0 3 0,-1-2 0,1-1 0,-1 2 0,1-3 0,0-1 0,-1 0 0,2 0 0,0 0 0,-1-1 0,1 0 0,-2-2 0,0 0 0,0-1 0,0-2 0,0 2 0,0-2 0,1 0 0,-1 0 0,0 1 0,0 1 0,0 1 0,0 0 0,0 0 0,0 2 0,-1 2 0,-1-2 0,1 1 0,1 0 0,-1-2 0,1 3 0,0-1 0,1-1 0,0 3 0,-1-4 0,2 2 0,-1 1 0,-1-1 0,0 2 0,0-1 0,-1 2 0,-1-2 0,2 2 0,-1 0 0,1 0 0,0-1 0,-2 0 0,2-1 0,0-1 0,2-1 0,-2 0 0,1-3 0,-1 0 0,0 1 0,0 0 0,2 0 0,-2 1 0,0 0 0,-2 4 0,3-1 0,-3 1 0,2 2 0,-2 0 0,2 0 0,0 0 0,0 1 0,1-1 0,-1 1 0,0-2 0,0 2 0,0-3 0,-2 3 0,1-1 0,-1 0 0,1-1 0,0 2 0,-3 0 0,4-1 0,-1 2 0,1-2 0,1 0 0,-1 0 0,4 0 0,-3 1 0,0 0 0,0 2 0,1-1 0,-2 0 0,0 0 0,-2-1 0,2 8 0,-2-11 0,1 3 0,0 2 0,1 6 0,-3-10 0,3 10 0,-1-10 0,1 10 0,0-9 0,0 1 0,0 8 0,1-9 0,-1 9 0,0-11 0,0 11 0,-1-9 0,1 9 0,0-10 0,0 10 0,-2-9 0,2 9 0,-1-12 0,1 12 0,0-12 0,0 12 0,-2-13 0,1 6 0,1 7 0,-3-8 0,3 8 0,0 0 0,0 0 0,0 0-2370,0 0-4164,0 0-673,0 0-416</inkml:trace>
  <inkml:trace contextRef="#ctx0" brushRef="#br0" timeOffset="-486700">28 8097 7495,'-8'-5'3491,"8"5"33,0 0-1,-8-2-1217,8 2-1249,0 0-320,-9-1-161,9 1-127,0 0-97,0 0-31,-2 8-129,2-8 32,1 10-64,0-3 0,2 1 32,-3-1 1,2 2-33,1 0-32,-1 1-32,0 1-32,-2-1 0,3 0 32,-3 0 0,0 2 96,0-3-31,0 2 31,-3-3 0,3 2 32,3-1 64,-2 0 1,1 1-1,-2 0-96,4-1 128,-1 1-95,-1 0 159,1 1-64,-3-2 1,1 2-33,-1-3-32,0 2 32,-2-3-31,2 0-1,0-7-32,0 10-32,0-10 65,0 0 63,0 0 32,0 0-31,6 7 31,-6-7-192,0 0-160,0 0 0,0 0 0,2 6 0,-2-6 0,0 0 0,0 0 0,0 0 0,0 0 0,0 0-192,0 0-2755,0 0-1825,0 0-321,0 0-320,0 0-289</inkml:trace>
  <inkml:trace contextRef="#ctx0" brushRef="#br0" timeOffset="-496649">4471 12403 9417,'0'0'3235,"0"0"0,0 0 160,0 0-64,0 0-1601,0 0-449,-7-5-96,7 5-32,-2-11-64,3 4-160,-2-2-64,1 0-96,-1 0-96,2-2-193,-2 1-480,3 1 0,-2 0 0,0-1 0,0-2 0,0 1 0,0-1 0,0 1 0,-2-4 0,2 1 0,0-3 0,0 1 0,-1 0 0,0 1 0,1-1 0,0 1 0,0 2 0,0-1 0,2 1 0,-2 2 0,0-1 0,2 0 0,-2-1 0,0-2 0,2 1 0,-1-1 0,-1-2 0,2 0 0,0 0 0,0 1 0,-2 0 0,1-1 0,0 2 0,2 0 0,-3-1 0,1 1 0,-1 1 0,2 0 0,-1 0 0,1-2 0,0 2 0,-1 0 0,1-1 0,-1 1 0,0-2 0,0-1 0,1-1 0,-2 0 0,3-1 0,-2 0 0,-1-1 0,1 1 0,0 0 0,1-1 0,-2 3 0,1-2 0,0 0 0,0 0 0,0 1 0,1-3 0,-1 2 0,1-1 0,0 1 0,1 1 0,0 2 0,-2-1 0,0 1 0,-1 0 0,0-1 0,2-2 0,-2 1 0,0-1 0,2-3 0,-2 0 0,0 0 0,0 0 0,0 0 0,1-3 0,-1 3 0,0-2 0,0 0 0,-1 0 0,1-1 0,0 1 0,-2 2 0,1-1 0,1 0 0,-1 2 0,0 1 0,1-2 0,-1 2 0,-2-2 0,3 2 0,0-2 0,0-1 0,-1 1 0,1 0 0,0 0 0,-1 0 0,0 0 0,1 0 0,0 2 0,0 0 0,-1 1 0,1 1 0,0 1 0,0-1 0,0 0 0,1 1 0,-1-2 0,1 2 0,-1-2 0,1-1 0,0 1 0,-1-2 0,0 0 0,0 1 0,3-1 0,-3 2 0,0-1 0,0 1 0,0 1 0,-1 2 0,1-1 0,-2 0 0,4 1 0,-1-2 0,-1 0 0,1-2 0,0 0 0,0-1 0,0 2 0,1-4 0,-1 1 0,-1-1 0,-1 3 0,1-1 0,0 0 0,0 0 0,0-1 0,0 1 0,1-1 0,1 2 0,-2-1 0,3 3 0,-2 0 0,1 1 0,-2 0 0,0 0 0,-2 0 0,2-2 0,0 0 0,-1-2 0,1-1 0,-2-1 0,2 0 0,0-1 0,1 0 0,0 1 0,-1 0 0,2 3 0,-1-2 0,0 2 0,-1-2 0,1 4 0,-1-2 0,-2 0 0,1-1 0,0 0 0,0-1 0,-1 2 0,1-1 0,1 2 0,0 0 0,0 2 0,0 0 0,0 1 0,1-2 0,1-1 0,-2 2 0,0-2 0,-1-4 0,0 2 0,0-2 0,1-1 0,-1 1 0,-1 4 0,2-3 0,0 3 0,0 3 0,0 0 0,0 1 0,0 0 0,0-1 0,0-3 0,0 0 0,1-5 0,-1 1 0,-1-1 0,1-2 0,0 1 0,-3 0 0,2 0 0,0 2 0,0-1 0,-2 4 0,3 0 0,0-2 0,0 3 0,0 1 0,0-2 0,3 1 0,-1 0 0,-1-3 0,2 2 0,0 0 0,-2-2 0,1 1 0,1 1 0,-1 0 0,-1 3 0,0-1 0,0 2 0,-2 0 0,1 0 0,-1 0 0,0 1 0,-1-3 0,-1 2 0,3 0 0,-2 2 0,1-3 0,-1 2 0,1 0 0,-1 0 0,1 1 0,-1-2 0,2 0 0,0 0 0,0 0 0,-1-3 0,2 1 0,-1 1 0,0-2 0,0 2 0,0-3 0,-1 2 0,-2-3 0,2 2 0,0 0 0,-2-1 0,2 0 0,0 1 0,1 2 0,-1-1 0,1 5 0,1-1 0,-3 3 0,2-1 0,-1 2 0,0-1 0,-1 1 0,-1-1 0,4 0 0,-2-2 0,0 1 0,0-2 0,0 1 0,1-2 0,-1 1 0,2-1 0,-1-1 0,0 3 0,-1-1 0,1 1 0,0-1 0,-2-2 0,4 2 0,-2-1 0,1-1 0,0-1 0,1 1 0,0-2 0,-1 2 0,1 0 0,-1 1 0,-1 3 0,0-1 0,-1 3 0,1 0 0,-2 3 0,2-1 0,-1 1 0,0-2 0,2 2 0,-2-2 0,0-3 0,1 2 0,0-2 0,0 1 0,0-1 0,0 1 0,0 2 0,0-1 0,0 4 0,0-1 0,0 1 0,0 6 0,-2-13 0,2 13 0,-1-12 0,1 12 0,0-12 0,0 12 0,0-10 0,1 3 0,-1 7 0,1-9 0,-1 9 0,1-10 0,-1 10 0,0-10 0,0 4 0,0 6 0,-2-11 0,1 4 0,1-2 0,-1 2 0,1-4 0,0 4 0,0-4 0,0 2 0,0-1 0,1 4 0,0-3 0,-1 3 0,1-2 0,-1 8 0,0-9 0,0 9 0,-1-10 0,1 10 0,0 0 0,-2-6 0,2 6 0,0 0 0,0 0 0,0 0 0,0 0 0,0 0 0,0 0 0,0 0 0,0 0 0,0 0 0,0 0 0,0 0 0,0 0 0,0 0 0,-6 8 0,6-8 0,-7 20 0,0-10-6118,6 4-1089,-2-7-704</inkml:trace>
  <inkml:trace contextRef="#ctx0" brushRef="#br0" timeOffset="-485598">15 8050 8104,'0'0'3363,"0"0"64,0 0 96,6-8-1985,-6 8-449,0 0-96,11 0-32,-11 0-128,12 0-129,-3-2-191,0 3-161,1-1-96,1 1-64,-1 1 1,4 0-33,-3 2 32,3 0-32,-2-1 32,2 1 33,1-1 63,2-1 32,1 0-32,0-2 33,2-2-1,0 2 0,1-3-63,0 2-33,-2-2-32,-1 3 0,-2 1 0,-2 1-32,-2-1 33,-1 2 63,-2 0 0,-1 1 32,2-3 1,-1 0-33,4 1 0,0-2-32,1 0 1,0-2-97,1 2 0,0 0-64,0 2 32,2 0-32,-5-1-64,1 3 0,-2-1 0,2 1 0,1-1 0,0-1 0,3-2 0,0 1 0,0-1 0,4 1 0,-1-2 0,-2 1 0,-1 0 0,-1 1 0,-2-1 0,-1 2 0,-1-1 0,2 1 0,-1-2 0,3 1 0,0-1 0,3 0 0,3-1 0,-1-1 0,2 1 0,0-1 0,-2 0 0,0 2 0,-1-2 0,-2 2 0,-3 0 0,2 3 0,-2-2 0,-2 1 0,2-1 0,-4-1 0,2 2 0,0-2 0,-2 0 0,0 1 0,0-1 0,-2 2 0,1-1 0,0-1 0,-1 1 0,-1 1 0,0-2 0,0 1 0,2 0 0,-2-1 0,3 1 0,0 1 0,0-2 0,1 1 0,0 1 0,1-1 0,0-1 0,1 1 0,-1-1 0,-1 0 0,4 0 0,-1 0 0,2 0 0,1 0 0,1 0 0,0 0 0,0 2 0,2-2 0,-1 2 0,1-1 0,-2 0 0,-1-1 0,1 0 0,-2 0 0,1 0 0,0 0 0,-2 1 0,1-1 0,-1 2 0,2-2 0,1 1 0,1-1 0,3 2 0,-2-2 0,4 1 0,1-2 0,0 2 0,1-1 0,-1-1 0,1 2 0,-3-2 0,-1 1 0,-1-1 0,-1 1 0,-1 0 0,0 0 0,-1 0 0,0 0 0,0 1 0,-2-2 0,4 2 0,0-1 0,-1 0 0,4 0 0,-2 0 0,2 0 0,0 0 0,1 0 0,-2 0 0,1 1 0,-1-1 0,-3 2 0,4-2 0,-3 1 0,0 1 0,-1-2 0,1 2 0,0 0 0,0-2 0,0 2 0,0-1 0,2 1 0,1-2 0,-2 2 0,3-1 0,-3 0 0,2-1 0,-2 0 0,-2 0 0,1-2 0,-2 2 0,1-1 0,0 1 0,-1 0 0,3-1 0,0 3 0,0-2 0,0 1 0,3 0 0,0 1 0,2-1 0,0-1 0,1 2 0,1-1 0,0-1 0,0 0 0,-2 0 0,-1 0 0,0 0 0,-1 0 0,-1 0 0,0-1 0,-1 2 0,0 0 0,-1 0 0,1 0 0,-1 1 0,0-1 0,1-1 0,0 2 0,-1-1 0,1-1 0,-3 0 0,2 0 0,-1 0 0,-2-2 0,0 2 0,2-1 0,-3 1 0,-1 0 0,1 1 0,-2-1 0,-1-1 0,-3 1 0,1 1 0,-2-2 0,0 1 0,0 0 0,1-1 0,2 0 0,-1-1 0,5 0 0,-1 2 0,2 0 0,2-3 0,-1 3 0,-1 0 0,0 0 0,-2-2 0,-1 2 0,0-1 0,-2 0 0,0 0 0,1 0 0,0 0 0,1 0 0,0-1 0,0 2 0,2-2 0,-2 1 0,0 0 0,-1 1 0,0-2 0,-2 2 0,0 0 0,3 0 0,-1-3 0,0 3 0,2-2 0,2 1 0,-1-1 0,1-2 0,0 4 0,-1-2 0,-2-2 0,0 3 0,0 0 0,-3 0 0,1 0 0,0-1 0,-1 1 0,1 0 0,-1 2 0,-2-2 0,2 0 0,0 1 0,-3-1 0,0 1 0,0 0 0,-2 0 0,0 0 0,0 0 0,1 0 0,-3-1 0,3 1 0,-2-1 0,1 1 0,-1-1 0,0 2 0,0-2 0,-1 0 0,2 1 0,-8 0 0,10-2 0,-10 2 0,9-2 0,-9 2 0,7 0 0,-7 0 0,0 0 0,7 0 0,-7 0 0,0 0 0,7 0 0,-7 0 0,0 0 0,7 0 0,-7 0 0,0 0 0,9 2 0,-9-2 0,0 0 0,7 0 0,-7 0 0,0 0 0,0 0 0,9 0 0,-9 0 0,0 0 0,0 0 0,0 0 0,0 0 0,0 0 0,0 0 0,7 2 0,-7-2 0,0 0 0,0 0 0,0 0 0,0 0 0,0 0 0,0 0 0,0 0 0,0 0 0,0 0 0,0 0 0,0 0-929,-13 2-5157,5-3-480,-7-4-481</inkml:trace>
  <inkml:trace contextRef="#ctx0" brushRef="#br0" timeOffset="-499738">4174 9934 2691,'0'0'2690,"0"0"97,0 0 31,0 0-1024,-6-9-353,6 9 1,-2-9-33,2 9-32,-1-9-95,1 9-33,-1-15 32,3 8-96,-4-2-64,2 3-96,-1-3-128,0 2-128,0-2-129,1 1 97,0-1-224,-1 0 95,0-1-159,1 1-33,-1-4 0,2 1-63,-2 1-1,2 0-160,-1-1 64,-1 3-127,1-2 95,-1 2-96,1 0-32,-1 1-96,1-2 0,0 1 0,0 0 0,0-2 0,0-2 0,0 1 0,2-3 0,-1 0 0,0-1 0,0-1 0,0 1 0,1 1 0,-2 2 0,1-1 0,-1 1 0,0 2 0,-1-1 0,1 1 0,-1 0 0,1-3 0,0 2 0,0-2 0,0-2 0,0 2 0,1-2 0,0 2 0,-1-2 0,1 2 0,-1-2 0,0 4 0,2-2 0,-2 2 0,0-3 0,0 1 0,0-3 0,0-1 0,0 0 0,0-1 0,0-3 0,0 1 0,2-1 0,-2-1 0,0 1 0,1 0 0,-1 1 0,1 2 0,-1-1 0,0 1 0,0 1 0,0 0 0,0 3 0,-1-3 0,0 2 0,2 1 0,-2 1 0,1-2 0,-2 1 0,2-3 0,0 0 0,0 0 0,0-3 0,0 2 0,0-3 0,0 3 0,0-2 0,2 4 0,-1-2 0,0 2 0,-1 1 0,2 1 0,-4-1 0,2 2 0,-1-1 0,1 0 0,-1-2 0,1 2 0,0-1 0,0 0 0,0 2 0,0 0 0,0 2 0,1-1 0,-1 0 0,-1 2 0,1-1 0,0 1 0,0-2 0,-2-1 0,2 0 0,0-1 0,-2-2 0,2 0 0,0-1 0,0 0 0,0 0 0,0 1 0,0 0 0,-2 0 0,1 3 0,1-2 0,-2 2 0,2 0 0,0 0 0,0 0 0,0 0 0,0-2 0,1 2 0,1-3 0,-2 1 0,2 1 0,-2 0 0,2-2 0,-2 2 0,-2 1 0,2 1 0,-2-1 0,3 1 0,-2 1 0,-1 0 0,1 0 0,-2-3 0,2 2 0,0-2 0,0-2 0,0 1 0,-1 0 0,2-1 0,0 2 0,-1-1 0,1 0 0,0 1 0,0-2 0,0 2 0,-1 0 0,1-1 0,0-1 0,2 1 0,-1 1 0,1-2 0,-2 2 0,0 1 0,1 0 0,-2 1 0,1-1 0,0 1 0,0-1 0,-1 0 0,-1 0 0,3-2 0,-1 0 0,0 0 0,2-1 0,-2 2 0,0 0 0,1 2 0,-1-1 0,0 2 0,1 2 0,-2 0 0,1-1 0,0-1 0,-1 0 0,1 1 0,0-1 0,-1 0 0,1 0 0,-1 0 0,1-1 0,2 4 0,-2 0 0,0-1 0,0 1 0,0 2 0,0-2 0,0 0 0,0 0 0,0 0 0,0 1 0,0-2 0,0 0 0,0 0 0,0-1 0,0 0 0,0-1 0,0 2 0,0-3 0,1 2 0,-1 0 0,0 2 0,0 0 0,0-2 0,2 1 0,-2 2 0,1-2 0,1 1 0,-1-2 0,1 3 0,-1-1 0,0 3 0,1-1 0,-2-1 0,0 8 0,3-10 0,-3 10 0,1-10 0,-1 10 0,2-8 0,-2 8 0,0-8 0,0 8 0,0-6 0,0 6 0,3-8 0,-3 8 0,0-9 0,0 9 0,0-6 0,0 6 0,0 0 0,0 0 0,0 0 0,0 0 0,-1 8-224,1-8-6919,-11 21-640,5-7-609</inkml:trace>
  <inkml:trace contextRef="#ctx0" brushRef="#br0" timeOffset="-482401">78 8401 11147,'0'0'3651,"0"0"0,0 0-127,0 0-2403,0 0-577,0 0-63,0 0 95,0 0 97,0 0 128,8-8 32,-8 8 31,7-1-31,-7 1 32,10-3-128,-3 5-97,1-4-95,0 4-129,3-1-96,0 1-63,2-1-65,2 2-96,1-1-96,2 1 0,2-1 0,-1 2 0,1-1 0,1 0 0,0-1 0,0 1 0,0-2 0,0 1 0,-1-2 0,2 0 0,-1 0 0,2 0 0,-2 0 0,1 0 0,-1 0 0,0 3 0,1-2 0,0 1 0,0 0 0,1 0 0,-1-1 0,3 0 0,-3 0 0,1 1 0,1-3 0,-4 2 0,-1-1 0,0 0 0,-2 0 0,-2 1 0,-1 2 0,-1-2 0,0 1 0,0 1 0,-2-1 0,0 1 0,1 1 0,0-2 0,2-1 0,-1 0 0,2 1 0,1-2 0,4 2 0,3-2 0,0 2 0,0-2 0,3 2 0,0-1 0,2-1 0,-3 3 0,1-3 0,-2-1 0,0 0 0,-1 0 0,0-2 0,-1 3 0,1-2 0,-1-2 0,0 3 0,3-1 0,0 1 0,2 0 0,-1-1 0,3 2 0,-3-1 0,2 0 0,-3 2 0,-1-2 0,-3-1 0,2 1 0,-4 0 0,0-2 0,-1 3 0,-1-3 0,1 2 0,-1-1 0,4 1 0,-2 1 0,4 0 0,-2 0 0,2 0 0,0 0 0,1 0 0,-2 0 0,1 0 0,-2 0 0,0-1 0,-1-1 0,1 2 0,0 0 0,1-3 0,-2 2 0,2 0 0,0 0 0,0 1 0,0-1 0,0 1 0,-1 0 0,3 1 0,-1-1 0,2 0 0,-1-1 0,2 0 0,-1 1 0,-1 0 0,2-1 0,-1-2 0,-2 3 0,2-2 0,-2 2 0,-1 0 0,1 0 0,-3 0 0,1-1 0,-2 1 0,2 0 0,-2 0 0,3 1 0,0-2 0,0 1 0,0 0 0,3-1 0,-3 2 0,2-1 0,-2 0 0,0 0 0,0 0 0,-2 0 0,0 2 0,-3-3 0,2 3 0,-1 0 0,-2-1 0,2-1 0,1 1 0,0 1 0,3-2 0,3 0 0,-1 1 0,2-1 0,-1 1 0,2 0 0,-4 1 0,2-1 0,-5 2 0,0 1 0,-1-1 0,0 0 0,-1 0 0,2 0 0,-4 0 0,4-2 0,3 0 0,2-1 0,0 1 0,3-1 0,2 0 0,0 0 0,0 0 0,0 0 0,-2 1 0,-2 1 0,-3 0 0,2-1 0,-4 0 0,-1-1 0,2 0 0,-3 0 0,0-2 0,2 2 0,1-2 0,0 0 0,0-1 0,0 2 0,0-1 0,-1 1 0,1-1 0,-3 1 0,0 0 0,-2-1 0,0 1 0,-1-1 0,3-1 0,-5 1 0,3-1 0,-1 1 0,2-1 0,-4 2 0,2-1 0,0 2 0,-2 0 0,3 0 0,-3 1 0,0 0 0,1-1 0,3 1 0,-2 2 0,2-3 0,2 1 0,1 0 0,-1 0 0,3-1 0,-2 1 0,-1-1 0,-1-1 0,-1 1 0,1 0 0,-4 0 0,-1 1 0,-2 0 0,1-1 0,-2 1 0,-2-2 0,1 1 0,-2 0 0,0-2 0,0 1 0,0-1 0,0 1 0,2-1 0,-3 1 0,1 0 0,0 0 0,-1 1 0,1 0 0,-1 0 0,-7 0 0,9 2 0,-9-2 0,10 1 0,-10-1 0,11 1 0,-4 0 0,1 0 0,1 0 0,0 0 0,1-2 0,-2 2 0,0 0 0,0-1 0,-8 0 0,11 2 0,-11-2 0,0 0 0,8 0 0,-8 0 0,0 0 0,0 0 0,6 2 0,-6-2 0,0 0 0,0 0 0,8 0 0,-8 0 0,0 0 0,0 0 0,8-3 0,-8 3 0,0 0 0,0 0 0,9-2 0,-9 2 0,0 0 0,0 0 0,0 0 0,6 0 0,-6 0 0,0 0 0,0 0 0,0 0 0,0 0 0,0 0 0,0 0 0,0 0 0,0 0 0,-3-7 0,3 7 0,0 0 0,0 0 0,0 0 0,-3-7 0,3 7 0,0-6 0,0 6 0,-5-10 0,5 10 0,-5-13 0,3 6 0,-1-1 0,0 0 0,0 0 0,-1-1 0,2 0 0,1-1 0,-2 0 0,1-2 0,0 0 0,0 2 0,0-4 0,0 4 0,0 0 0,1-1 0,0 2 0,1 1 0,-1-1 0,0 2 0,1 0 0,0-1 0,0 1 0,0-2 0,-1 2 0,1-2 0,0 1 0,0-1 0,0 1 0,0 0 0,0 1 0,0 7 0,0-12 0,0 12 0,0-7 0,0 7 0,0 0 0,0 0 0,0 0 0,0 0 0,0 0 0,-5 9 0,11-3-4292,-6-6-2659,8 6-544</inkml:trace>
  <inkml:trace contextRef="#ctx0" brushRef="#br0" timeOffset="-520599">626 6821 2947,'0'-10'1441,"0"10"-128,1-7 33,-1 7-225,1-8-865,-1 8 353,0 0 448,3-7 288,-3 7 256,0 0 289,0 0 128,0 0 128,0 0-64,0 0-416,-4-6-321,4 6-256,0 0-256,0 0-225,-2-6-159,2 6-65,0 0-32,0 0-95,0 0 31,-2 8-96,2-8 0,-1 11 32,1-3 1,-3 0-129,3 2 64,-1 1 0,1-2-32,-1 4-32,1-2-32,0 3-32,1-2 545,-1 0-321,1 0 321,0 1-417,1 0 416,-1 0-415,1 2 255,-1-2-384,0-1-32,0 1-32,0-2-128,1 2 96,0-1-96,-1 0 96,0 0 64,1 0-32,-2 0 96,2 1-96,-2 0 32,1 0 0,-2 0 0,2 1-65,-2 0 33,1 1-32,0-3 0,-2 2 0,4-1 32,-4 0-64,2 1 96,0-2-64,0 0 32,0 1-32,0 0 32,0 2-32,-1-1 32,2 3-32,-1-3-32,1 3 192,0-1-64,-1 0 96,1-2-96,-1 0 96,1 1-96,0-2 96,-1 0 0,2 0-192,-2 1 32,0 0 0,0-1 32,0 0-64,0 0 32,0 1 0,-1-2 0,0 1 32,0-1 0,1 2-32,0 0 0,1-1 32,-2 0-64,2 1 32,-1 0 0,0 1 0,0 0 0,2-1-96,-2 2 96,0-1-64,0 1-32,0 0 63,1-1-95,-1 1 160,-1-1-160,1 0 192,0-2-224,0 3 256,-1-2-96,1 0 0,-1 2 32,1-4-32,0 2 0,0-1 0,0 0 32,0-1-32,0 1 0,0-2 0,0 1 0,0 0-32,0 1 32,0-2-32,0 0 0,-1 1-33,0 0 65,1-1-96,0 0 96,0-1-32,0 3 0,0-1-32,0 1 32,0-1 160,2 2-32,-2-1 64,0 1-96,0-1 64,1 1 1,-1 0 31,1-1-32,-1 1-128,1-1 0,-1 1 0,0-1 0,2 1 32,-2 0-32,-1-1 0,1 0 32,0 0-32,0 2 32,0-2-33,-2 2 33,2-2-32,0 1 0,0 1 0,0-1 0,0 0-32,0 2 32,1-1-64,-1 1 64,0 2-32,0-2-32,-1 1 32,0 2 0,1-2 32,0 1 0,-1-1 32,-1-2 0,1 1 0,1 0 96,-1-1-32,0-1 64,1 0-32,-2 1 64,1-2-64,1 0 65,0 0-65,0 1 32,0 0-128,0-2 96,1 2-128,-1 0 32,2 1-32,-2-1 64,1 0-96,-1 1 32,0-1 64,1 0-224,0 1 224,-1 0-160,0 0 160,0 0-193,2 2 193,-3-2-160,1 0 160,1 1 32,0-1-64,0 0 64,-1 0-64,1 1 65,1-3-65,0 1 64,-2-1-64,1 1 0,0-3 0,0 2 0,-1-1 0,1-1 32,-2 0-32,2 1 0,-1-2 0,0 2 0,0-2 0,0 0 32,3 1-32,-3-2 0,0 2-32,0 0 128,0-1-128,0 0 64,0 1-32,0-1-160,0 0 192,1 2-193,0-2 193,0 0-224,-1-1 224,0 2-192,0-1 192,0-1-32,0 2 32,0-2 0,1 0 0,0 1 0,0-1-32,0 2 32,-1-1-64,2 2 96,-1 0-96,1 0 64,-1 0-64,0 0 64,-1 1-64,2-1 32,-2-1-32,0 2 32,0-3-32,2 0 32,-2 1 0,0 3 0,0-4-32,0 0 32,0 2-32,0-1 32,1 3-96,0-4-32,-1 3 64,1 0 0,-1-1 0,1-1 0,0 2 32,-1-1-32,0 0 96,0 1 32,-1-3-64,1 1 32,0 0-32,0 2 32,0 0-32,-1-1 64,0 0-96,0 0 96,1 1-64,-1 1 32,1-2 32,-2 0-64,2 3 32,0-4 0,-2 1 0,2 0 0,-1 0 0,0 0 0,-1 1-32,0-1 64,2 0-64,-2 0 32,2 0-32,-1-1-128,1 2 96,0-1-32,0 2 128,-2-2-64,2 0 96,0 4-64,0-1 128,0 1 65,0-1-33,-1 4 0,1-1-96,0 2 64,-1-1-64,0 2 64,1-2-95,-2 0 95,0 0-32,1-1 0,0-2 0,-2 2 32,1-1-64,2-2 32,-1 1-224,-1-1-32,0 2 0,2-1 0,-2 0 96,1 0 0,-1 1 96,0-1-32,0 1 256,2 1 33,0-2-33,0 2-96,0 0-192,2 1 0,-1 0 0,0-1 0,1 0 0,-1-2 0,0 0 0,-1-1 0,0-1 0,0-2 0,-2 1 0,2-1 0,-1 0 0,-1 0 0,2-1 0,0 3 0,0-3 0,2 1 0,-2 1 0,1-2 0,1 0 0,-1 2 0,-1-1 0,2-1 0,-2 2 0,0 0 0,-2 0 0,2-1 0,0 2 0,-2 1 0,2 0 0,-1 1 0,1-1 0,0 2 0,-1 0 0,0-1 0,0-1 0,0 1 0,1 0 0,-2-3 0,2 2 0,-2-3 0,0 1 0,2 0 0,-1 1 0,0 0 0,-1 0 0,1 0 0,-2 0 0,1 1 0,0 0 0,1 0 0,-1 0 0,-1 0 0,3 0 0,-3 0 0,3 2 0,-1-1 0,1 0 0,1-1 0,-1 2 0,0-1 0,0-1 0,3-1 0,-3 1 0,3-1 0,-3 0 0,1-1 0,1-1 0,-1 2 0,2-2 0,-1 1 0,-1-2 0,0 2 0,2-3 0,-2 2 0,0 0 0,0 0 0,-1-1 0,0 1 0,0-1 0,-1 1 0,0-1 0,0 2 0,0-3 0,-1 3 0,2-2 0,-1 1 0,1-2 0,-2 2 0,2-1 0,0 0 0,0 1 0,2 0 0,-2-1 0,0 2 0,1-1 0,-1 3 0,2-2 0,-2-1 0,0 0 0,0 0 0,0-1 0,0 1 0,1-2 0,0-1 0,0 1 0,0-1 0,1 0 0,-2-2 0,2-1 0,-1 2 0,-1-8 0,1 12 0,-1-12 0,1 11 0,-1-11 0,0 10 0,-1-3 0,1-7 0,-1 11 0,1-11 0,0 11 0,0-11 0,1 11 0,-1-11 0,2 9 0,-2-9 0,0 7 0,0-7 0,0 0 0,0 9 0,0-9 0,0 0 0,-2 10 0,2-10 0,0 8 0,0-8 0,0 8 0,0-8 0,0 8 0,0-8 0,2 7 0,-2-7 0,2 6 0,-2-6 0,0 0 0,1 9 0,-1-9 0,0 0 0,0 0 0,3 8 0,-3-8 0,0 0 0,4 8 0,-4-8 0,3 6 0,-3-6 0,2 7 0,-2-7 0,0 0 0,0 0 0,0 0 0,0 0 0,0 0 0,-8-7 0,8 7-1313,-6-6-4132,6 6-833,-7-9-481</inkml:trace>
  <inkml:trace contextRef="#ctx0" brushRef="#br0" timeOffset="-547436">1035 7780 9545,'0'0'3427,"-7"-8"-96,7 8 1,0 0-129,0 0-1762,-7-4-608,7 4-225,0 0-127,0 0-97,0 0-32,0 0 1,0 0 31,7-2 33,-7 2-1,13 0 32,-4 0 1,6 0-33,0 0-31,2 0-1,5 0-64,0 0-64,2 0-31,0 2-1,-1-2-32,1 2 64,-3-2 1,2 1-1,-1 0-64,-2-1-192,1 0 0,0 0 0,0-1 0,4 0 0,0-1 0,3 0 0,-1 0 0,3 1 0,-1-1 0,2 1 0,-1 1 0,-3 0 0,0 0 0,-1-1 0,-2 1 0,0 0 0,0-1 0,-1 0 0,3 0 0,1-1 0,1-2 0,3 2 0,2 0 0,0-1 0,4 1 0,-1-1 0,1 1 0,0 0 0,0 1 0,-1-1 0,3 0 0,-1 1 0,2 0 0,0-1 0,-1 0 0,1 1 0,-1-1 0,-2 0 0,-3 0 0,-3 1 0,-3 1 0,0-1 0,-1 2 0,2-1 0,-2 0 0,1 1 0,1 2 0,2-3 0,-1 0 0,0 1 0,0-1 0,-3 1 0,1 0 0,-3 0 0,-1 0 0,-1 0 0,-1 1 0,0-2 0,0 2 0,2 1 0,0-1 0,0-2 0,1 3 0,0-2 0,1 2 0,0-3 0,-3 1 0,2 0 0,-3-1 0,-1 1 0,-1-1 0,1 0 0,-1 1 0,-2 0 0,0 0 0,-2 0 0,0 1 0,2-2 0,-2 2 0,1-1 0,3 0 0,-1-1 0,0 2 0,0-2 0,2 0 0,0 0 0,-3 0 0,2 0 0,-4 0 0,-1 0 0,-1 0 0,-1 1 0,-1-1 0,1 1 0,-3-1 0,1 1 0,-1-1 0,-1 0 0,-1 0 0,2 0 0,-3 0 0,0 0 0,0 0 0,-7 0 0,12 0 0,-12 0 0,11 0 0,-11 0 0,8 2 0,-8-2 0,6 0 0,-6 0 0,0 0 0,9 2 0,-9-2 0,0 0 0,0 0 0,0 0 0,7 2 0,-7-2 0,0 0 0,0 0 0,0 0 0,0 0 0,0 0 0,0 0 0,0 0 0,0 0 0,6 1 0,-6-1 0,0 0 0,0 0 0,0 0-1121,-7-3-4484,7 3-545,-11-11-705</inkml:trace>
  <inkml:trace contextRef="#ctx0" brushRef="#br0" timeOffset="-537194">1279 11996 6470,'0'0'3780,"0"0"-1,0 0 65,0 0-1442,0 0-1025,0 0-352,0 0-160,0 0-128,0 0-96,0 0-1,0 0 33,0 0-33,-1-7 1,1 7-32,0 0-1,0-10-95,-3 2-65,3 3-160,0-4-31,0 1 63,-2-2-192,2 0 128,-1-1-160,1 1 225,0-1-97,-2 1 96,2 0-64,0 1-31,0-3 31,1 2-128,-1-1-128,1 1 0,-1-2 0,1 1 0,-1 1 0,1 0 0,-2-1 0,1 0 0,0 1 0,-1 0 0,0 1 0,-1-1 0,2-1 0,0 1 0,0-2 0,0 0 0,0 0 0,0-1 0,1 0 0,-1 0 0,0-1 0,-1 2 0,1-1 0,-1 1 0,-1-1 0,2 1 0,-1-3 0,1 2 0,0-2 0,-2 1 0,2-2 0,0 0 0,0-1 0,1 2 0,-2-1 0,1 1 0,-1 1 0,0 0 0,-1 0 0,2 0 0,-2 0 0,0 1 0,0 1 0,3-1 0,-2 1 0,1-1 0,0 2 0,0-1 0,0-1 0,1 1 0,-1 1 0,0-2 0,0 2 0,0 0 0,0-1 0,0 2 0,0-2 0,0 0 0,1 0 0,-1 0 0,2-2 0,-2 1 0,2 0 0,-1-2 0,-1 2 0,0-2 0,2 0 0,-2 2 0,1-2 0,-1 1 0,2 0 0,-1 0 0,-1-1 0,1 2 0,1 0 0,-2 0 0,0-2 0,0 3 0,0-1 0,0 0 0,0-1 0,0 0 0,0-1 0,0 2 0,3-3 0,-3 1 0,0 0 0,1-1 0,-1 0 0,1-1 0,0-1 0,-1-2 0,0 3 0,0-2 0,0 1 0,0 2 0,-2-2 0,2 2 0,0 1 0,-1-2 0,-1 2 0,1-1 0,0-1 0,-1 0 0,1 1 0,1-3 0,-1 0 0,1 0 0,0-1 0,1 0 0,0 1 0,-1-1 0,0 0 0,1-1 0,-1 1 0,-1-1 0,0-1 0,0 0 0,0 2 0,1 0 0,0 0 0,1 1 0,0 3 0,0 2 0,2-1 0,-2 2 0,1-1 0,-1 1 0,-1 1 0,1-3 0,-1-1 0,0 0 0,0 0 0,0 0 0,1-2 0,-1 3 0,0 0 0,2-1 0,-1 3 0,-1-1 0,0-1 0,0 0 0,0-1 0,1 0 0,-1 0 0,-1-3 0,1 2 0,0-1 0,-1 2 0,-1-1 0,2 2 0,-3-1 0,1 0 0,1 0 0,-2-1 0,2 0 0,2-1 0,-3 0 0,1-1 0,1 1 0,-1-2 0,1 2 0,-1-2 0,0 0 0,1 0 0,-1 0 0,1-1 0,0 2 0,-2-1 0,2 0 0,0 2 0,-1 0 0,1 1 0,-1 1 0,1 1 0,0 1 0,-1-1 0,1 1 0,0-1 0,1 1 0,-1 0 0,0-1 0,-1-1 0,1 0 0,0 0 0,0-2 0,1 1 0,1-2 0,0 1 0,-1-2 0,0 0 0,1-2 0,-2 2 0,0-1 0,2 2 0,-2 0 0,0 2 0,0 0 0,0 2 0,0 2 0,1-1 0,-1 2 0,1 0 0,0 1 0,0 0 0,1 1 0,1 0 0,-2-1 0,2 2 0,-2 0 0,-1-1 0,1 1 0,-1-1 0,0-2 0,-1-1 0,1-1 0,2-2 0,-1 0 0,1 0 0,1-3 0,2 0 0,1 1 0,-2 2 0,0 0 0,0 0 0,0 2 0,-2 3 0,0-1 0,-1 3 0,-1-1 0,0 1 0,3 2 0,-3-3 0,2 0 0,-1 2 0,2-1 0,0 2 0,-2 0 0,2 0 0,-3 7 0,0-10 0,0 10 0,0-11 0,0 11 0,-2-10 0,2 10 0,-2-10 0,2 10 0,-2-13 0,1 7 0,1 6 0,-2-11 0,2 11 0,-2-10 0,2 10 0,-2-10 0,2 10 0,0-10 0,0 10 0,0-9 0,0 9 0,-1-10 0,1 10 0,-1-10 0,1 10 0,-1-11 0,1 11 0,-3-10 0,3 10 0,-3-10 0,3 10 0,-7-7 0,7 7-2402,0 0-4453,-7 8-544,7-8-576</inkml:trace>
  <inkml:trace contextRef="#ctx0" brushRef="#br0" timeOffset="-534110">3527 8047 6054,'0'0'1633,"-4"-7"161,4 7 128,0 0-897,2-8 32,-2 8 192,0 0 256,0 0 161,0 0 160,2-9 31,-2 9-95,0 0-96,0 0-225,0 0-160,0 0-192,0 0-160,0 0-192,0 0-129,-4 11-159,4-11-97,-2 12-160,2-4 1,-1 1-97,0 0-32,1 3 32,-2 0-96,2 1 0,0 0-32,0 1 32,0 1-64,0 0 64,0 1-96,-2 0 64,2 0-32,2 0 256,-2 2-32,0-1 0,0 0-160,2-2 0,-1 1 0,1 0 0,-1 0 0,-1-1 0,2 1 0,-1 2 0,0-1 0,-1 1 0,0 4 0,0-3 0,0 1 0,1 1 0,-1 1 0,0-3 0,0 2 0,0-1 0,0 1-96,-1-2-128,1-1 32,-1 1-1,1-1 33,-2 0-64,1-2 32,1-2 160,0 1-32,0 0 32,0 0-32,0-1 64,0 2-64,0 1 32,-1-1-33,0 2 33,0 0-32,-2 0 32,3 2-32,-2-3 32,0 1 0,0-1 0,2 0 0,0 0 32,0 0-64,0 2 0,0-1 320,2 1-160,-1 2 129,-1 1-129,0 0 128,0 1-128,0-1 160,-1 1-128,-1 0-256,0-1 96,-1 1-128,2-1 96,1 0-64,-3-2 32,3 1-64,0-1 96,0 1-97,0-1 129,0 2 160,0 0-160,0-1 161,0 1-129,-1 1 160,0-2-160,0-1 128,0-1-160,0 2-64,0-2 64,1 0-64,-1-1 32,1 1-65,0 0 65,0 0-32,0 1 32,1 0-64,-1 2 64,-1 0 160,1 1 0,0-1 0,0 0 32,0-1-31,-2 2 63,2-2 0,0 0 0,-1-2-192,1-2 0,0 1 32,1 1-32,-1 1-32,0-1 64,0 0-64,-1 0 32,4 3-32,-3 0-32,-2-2 64,2 3-65,0-2 97,0 1 32,-1 0 33,1-1-33,-1 0 64,1-1 64,-2-2-96,2 2 128,-1-2-160,1-1 0,-1 0 0,1 2 32,0 0-64,0-1 64,-1 1-64,1 1 32,0 1-32,0 1 0,-2 0 0,2 0-32,-1 0 32,1 0 64,-1 1-32,1-1 32,0-2 0,1 2 97,-2 0-129,2-1 128,-1-1-96,0-2 32,1 1-64,0 0-32,0-1 0,-1 1 0,0-2 0,0 2 0,0-1 0,-1 0 0,-1 0 0,2 0 0,0 0 0,0-2 0,-1-1-32,1 0-192,-1-1 160,0 1-161,0-1 290,1-1-65,0-1 32,-1 1 0,0 0 0,1 1 64,0 1-64,0-3 32,0 3 0,-2-3 0,2 1-32,0-2 0,0 0-32,0 0 0,0 0 0,0-1 0,0 0 0,0 0 0,0 1 0,0-1 0,1 0 0,-2-2 0,1 3 0,0-3 0,0 2 0,0-2 0,0-1 0,0 0 0,0-1 0,-1 2 0,1-2 0,0 0 0,0-6 0,0 14 0,0-7 0,1 2 0,-1-4 0,1 3 0,-1-1 0,0 0 0,1 0 0,-1-7 0,2 13 0,-2-13 0,0 9 0,0-9 0,0 9 0,0-9 0,0 9 0,0-9 0,0 10 0,0-10 0,0 13 0,0-7 0,0 2 0,-1-2 0,2 1 0,0 0 0,-1-7 0,1 13 0,-1-5 0,1-1 0,0 0 0,-1 0 0,2 1 0,-3 2 0,3-2 0,-2 0 0,0 0 0,1-1 0,-1 0 0,2 0 0,-2-7 0,0 11 0,0-11 0,0 12 0,0-12 0,0 12 0,0-12 0,1 10 0,-1-10 0,0 10 0,0-10 0,0 9 0,0-9 0,1 9 0,-1-9 0,1 8 0,-1-8 0,0 8 0,0-8 0,1 10 0,-1-10 0,0 10 0,0-10 0,0 8 0,0-8 0,0 9 0,0-9 0,0 9 0,0-9 0,0 9 0,0-9 0,2 8 0,-2-8 0,0 11 0,0-11 0,-2 11 0,2-11 0,0 12 0,0-6 0,0-6 0,0 12 0,0-12 0,0 10 0,0-10 0,0 12 0,0-12 0,2 10 0,-2-10 0,0 10 0,0-10 0,1 6 0,-1-6 0,0 8 0,0-8 0,0 8 0,0-8 0,0 8 0,0-8 0,0 7 0,0-7 0,0 8 0,0-8 0,0 0 0,0 7 0,0-7 0,0 0 0,0 0 0,0 0 0,2 7 0,-2-7 0,0 0 0,0 0 0,0 0 0,0 0 0,0 0 0,0 0 0,0 0 0,-7-3 0,7 3-4644,-4-6-898,4 6-543,-5-11-386</inkml:trace>
  <inkml:trace contextRef="#ctx0" brushRef="#br0" timeOffset="-550049">977 7782 8456,'0'0'2851,"0"0"160,0 0 63,0 0 1,0 0-1473,0 0-353,0 0-192,0 0-96,0 0-128,-7-3-129,7 3-159,0 0-97,0 0-95,0 7-97,0-7 0,-1 8-128,1-1-32,-2 2-96,1 0 32,0 3 97,1 1-97,0 0 96,0 3-160,1 2 160,-1 0-192,0-2 224,2 3-224,-2-2 32,1 0-32,-1-1 0,0-2 32,0-1-64,-1-2 96,1-2-65,0 0 33,0-2 0,-2-1 32,2-6-64,0 11 32,0-11 0,0 12-32,0-4 0,0-1 64,0 2-32,0-1 32,0-2 64,2 2 96,-2-8 33,0 8 63,0-8 64,0 0 0,0 0 33,0 0-33,0 0-64,0 0-32,0 0-31,0 0-65,0 0-64,0 0-32,-2 7 32,2-7 0,0 0 32,0 0-32,0 0 64,0 0 0,0 0 65,0 0-33,0 0 64,0 0-160,7-5-64,-7 5 0,0 0 0,0 0 0,8-2 0,-8 2 0,7 2 0,-7-2 0,9 0 0,-9 0 0,12-2 0,-5 2 0,1-2 0,1 2 0,-1 0 0,1 0 0,0 0 0,1 0 0,-1 0 0,2 2 0,-2-4 0,2 2 0,-2 0 0,1 0 0,0 0 0,-3 2 0,1-2 0,2 0 0,-3 0 0,1 0 0,1-2 0,-2 2 0,2-2 0,0 2 0,-1-2 0,0 2 0,-1 0 0,0 0 0,-7 0 0,12 0 0,-12 0 0,11 2 0,-11-2 0,10 0 0,-10 0 0,6-2 0,-6 2 0,6-2 0,-6 2 0,0 0 0,10-5 0,-10 5 0,0 0 0,0 0 0,6-2 0,-6 2 0,0 0 0,0 0 0,0 0-3716,-8 4-2145,8-4-545,0 0-609</inkml:trace>
  <inkml:trace contextRef="#ctx0" brushRef="#br0" timeOffset="-545268">3872 7799 12972,'0'0'3812,"0"0"32,-5-7-129,5 7-1825,0 0-577,0 0-96,0 0-160,0 0-96,0 0-128,5 11 32,-7-3-577,1 3-288,-3 2 0,1 5 0,-1 2 0,-2 3 0,3 2 0,-1 1 0,1 2 0,1 0 0,2-4 0,0-1 0,2-1 0,-2-3 0,0-3 0,3-3 0,-2-2 0,0-2 0,1-2 0,-2 0 0,0-7 0,-2 12 0,2-12 0,-2 12 0,2-12 0,0 10 0,0-10 0,0 8 0,0-8 0,0 0 0,2 6 0,-2-6 0,0 0 0,0 0 0,0 0 0,0 0 0,0 0 0,0 0 0,0 0 0,0 0 0,2-8 0,-2 8 0,0 0 0,-4-6 0,4 6 0,0 0 0,-11-9 0,11 9 0,-10-6 0,2 4 0,-2-1 0,1 1 0,-5-1 0,-2 2 0,-1-1 0,-1 2 0,-3 0 0,1-2 0,-1 2 0,3 0 0,2 0 0,2-1 0,3 1 0,5 0 0,6 0 0,-9 0 0,9 0 0,0 0 0,0 0 0,0 0 0,0 0 0,0 0 0,0 0 0,0 0 0,-7-1 0,7 1 0,0 0 0,0 0-288,0 0-6343,0 0-607,4-9-290</inkml:trace>
  <inkml:trace contextRef="#ctx0" brushRef="#br0" timeOffset="-530376">1341 11952 9609,'-8'-3'3684,"8"3"31,0 0-63,0 0-2019,0 0-896,0 0-65,0 0-63,0 0 128,0 0-65,12 0-31,-6-1-32,2 1-33,2-1 65,3 2-1,-1-1 1,4 1-65,1-2-63,3 2-33,1-2-63,3 1-1,1-2 33,1 2-65,0-3-320,0 2-64,-2-2 0,2 1 0,-2-2 0,-2 3 0,-1-2 0,-1 1 0,0 2 0,-2-1 0,1 2 0,0-2 0,2 2 0,1-1 0,2-1 0,3 0 0,0 2 0,1-3 0,0 2 0,1 0 0,-3 0 0,-1 0 0,-1 1 0,-1 1 0,-3-3 0,0 2 0,0-1 0,2-1 0,-1-1 0,3 2 0,3-4 0,4 2 0,1-1 0,1 1 0,2 0 0,2 1 0,-3 0 0,-3 0 0,-1 0 0,-3 0 0,-4 1 0,2-1 0,-1 1 0,-2-2 0,2 1 0,0 0 0,1-1 0,2-1 0,-1 1 0,-1 0 0,1 0 0,-1 0 0,-1 1 0,-2-1 0,-2 2 0,0 0 0,-3 0 0,-1 0 0,-1 1 0,-1-2 0,0 2 0,0 0 0,-1 0 0,0 1 0,3-1 0,1 1 0,-1-1 0,1 1 0,2-1 0,0 1 0,-2-1 0,0 1 0,2 1 0,-2-3 0,-2 2 0,0-2 0,0 2 0,0-1 0,-2 0 0,2-2 0,-2 2 0,1-1 0,-1 0 0,1 0 0,-1 1 0,-3 0 0,2 1 0,-2 0 0,0-1 0,-2 0 0,1 1 0,-1 0 0,2-1 0,-2-1 0,0 1 0,2-1 0,-4-1 0,3 1 0,-9 0 0,12 0 0,-12 0 0,0 0 0,0 0 0,0 0 0,0 0 0,0 0 0,-3-7 0,-4 5 0,0 2 0,-6-2 0,4 4-1634,-7-4-5252,2 4-769,-2-2-129</inkml:trace>
  <inkml:trace contextRef="#ctx0" brushRef="#br0" timeOffset="-337355">1453 9602 10058,'0'0'3523,"0"0"32,-9-5 1,9 5-1635,-7 2-607,7-2-193,0 0-160,0 0-97,0 0-127,0 0-64,7 3 31,2-3-31,1-3-32,2 3-33,1-4 33,1 2-97,-1 0 1,1 2-417,0-1-128,-1 1 0,-1 0 0,-1 0 0,1 1 0,-1-1 0,1 0 0,0 0 0,0 0 0,2 0 0,0-1 0,2 0 0,-1-2 0,1 1 0,0 0 0,1 1 0,1-1 0,-2 1 0,-2 1 0,4 0 0,-2 0 0,0 1 0,0 1 0,-1-2 0,0 1 0,1-1 0,-3 2 0,1-2 0,1 0 0,-3 0 0,3-1 0,-2 1 0,0-2 0,0 2 0,0 0 0,0 0 0,-1 1 0,1 0 0,0 0 0,-2 0 0,1 1 0,0-2 0,0 3 0,-1-2 0,2 0 0,-2 0 0,2-1 0,2-1 0,1 0 0,5 1 0,2-1 0,2 1 0,2-1 0,1 1 0,1 0 0,-1-2 0,0 2 0,-4 2 0,-1-4 0,-1 2 0,-2 0 0,-2 2 0,-1-2 0,-2-2 0,-1 4 0,0-2 0,-1 2 0,1-2 0,-1 1 0,2-1 0,1 1 0,2 0 0,0-1 0,2 2 0,0-2 0,0 1 0,0 0 0,-2-1 0,1 1 0,-1-1 0,-1 1 0,0-2 0,-2 3 0,1-1 0,-2 0 0,2 1 0,-1-1 0,-1 0 0,0-1 0,-1 2 0,1-2 0,-2 2 0,3-1 0,-3-1 0,2 1 0,1 0 0,-1-1 0,2 1 0,-3-1 0,2 0 0,-2 1 0,2-1 0,-1 2 0,-2-2 0,-1 0 0,-1 0 0,0 1 0,-2-1 0,0 1 0,0-1 0,-1 1 0,0-1 0,2 0 0,-1 0 0,-2 0 0,2 0 0,-2 0 0,1 0 0,-7 0 0,12 2 0,-12-2 0,10 0 0,-10 0 0,12 1 0,-12-1 0,9 0 0,-9 0 0,7 1 0,-7-1 0,9 0 0,-9 0 0,6 0 0,-6 0 0,8 0 0,-8 0 0,8 0 0,-8 0 0,9-1 0,-9 1 0,0 0 0,7 1 0,-7-1 0,0 0 0,0 0 0,0 0 0,6 2 0,-6-2 0,0 0 0,0 0 0,0 0 0,7 0 0,-7 0 0,0 0 0,0 0 0,0 0 0,6 0 0,-6 0 0,0 0 0,0 0 0,0 0 0,0 0 0,0 0 0,0 0 0,0 0 0,0 0 0,0 0 0,0 0 0,0 0 0,0 0 0,0 0 0,-2 8 0,2-8 0,-1 8 0,1-8 0,-3 12 0,3-2 0,-2 1 0,0 0 0,2 2 0,-2 1 0,1 1 0,-1-1 0,1 0 0,-1-1 0,1 1 0,0-2 0,1 2 0,-3-1 0,3 0 0,-3-2 0,3 2 0,0-2 0,-3-1 0,3-1 0,-1 1 0,1-2 0,-1-1 0,1-7 0,-1 11 0,1-11 0,0 10 0,0-10 0,-1 9 0,1-9 0,1 11 0,-1-11 0,-2 9 0,2-9 0,0 10 0,0-10 0,0 6 0,0-6 0,0 0 0,0 0 0,0 0 0,0 0 0,0 6 0,0-6 0,0 0 0,0 0 0,0 7 0,0-7 0,0 0 0,2 7 0,-2-7 0,0 0 0,0 0 0,3 8 0,-3-8 0,0 0 0,0 0 0,0 0 0,0 0 0,3 6 0,-3-6 0,0 0 0,0 0 0,0 0 0,0 0 0,0 0 0,0 0 0,0 0 0,0 0 0,0 0 0,0 0 0,0 0 0,0 0 0,-9-8 0,9 8 0,-8-4 0,8 4 0,-11-6 0,11 6 0,-16-6 0,9 4 0,-4 0 0,-1 2 0,1-2 0,-3 1 0,-1-2 0,-1 0 0,1 2 0,-3-1 0,0 2 0,-2-4 0,-1 4 0,1-2 0,-2 2 0,1-2 0,0 2 0,2 0 0,0-2 0,3 1 0,-1-1 0,3 0 0,0 0 0,1 0 0,0-1 0,0 1 0,1 2 0,-1 0 0,1-1 0,-1 1 0,1-1 0,0 0 0,-1 0 0,-1 1 0,-2 0 0,1 0 0,-1 0 0,-2 1 0,0 0 0,-1 0 0,0 0 0,-2 1 0,2 0 0,0-1 0,2-1 0,-1 0 0,3 0 0,-4 0 0,4-1 0,-1 0 0,0 0 0,0 1 0,0 0 0,-3 0 0,1 0 0,-1 0 0,-1 1 0,-1 1 0,-1-2 0,-3 2 0,-2-2 0,3 0 0,-2-2 0,1 2 0,0-2 0,3 1 0,-2 1 0,3 0 0,0 0 0,0 0 0,3 0 0,-3 0 0,2 0 0,-2 2 0,0-1 0,2-1 0,-3 1 0,0 0 0,-3 0 0,1 0 0,0 1 0,1-1 0,-2 1 0,2 1 0,1 0 0,3-3 0,0 4 0,1-1 0,2 0 0,0 0 0,4-2 0,-3 1 0,2 0 0,-1 0 0,3 0 0,-1-1 0,1 2 0,-1-1 0,1-1 0,1 1 0,0-1 0,1 0 0,0 0 0,1 1 0,0-2 0,1 0 0,7 0 0,-11 2 0,11-2 0,-8 0 0,8 0 0,0 0 0,-7 0 0,7 0 0,0 0 0,-6 0 0,6 0 0,0 0 0,-10-2 0,10 2 0,-8-1 0,8 1 0,-9-1 0,9 1 0,-9-1 0,9 1 0,-9-1 0,9 1 0,0 0 0,-7 0 0,7 0 0,0 0 0,0 0 0,0 0 0,0 0 0,0 0 0,-1-7 0,7 9 0,-6-2-6246,11-7-1409,-5 2-321</inkml:trace>
  <inkml:trace contextRef="#ctx0" brushRef="#br0" timeOffset="-338463">1428 9653 8584,'0'0'2979,"0"0"96,0 0 96,0 0-1345,0 0-289,0 0-128,-5-7-127,5 7-65,0 0-128,0 0-128,0 0-97,0 0-127,0 0-96,0 0-129,0 0-95,-7 0-65,7 0-96,0 0-32,-2 7 1,2-7-33,-1 8-64,1-8 32,-1 7-32,1-7 0,-2 12 0,2-6 1,0 2-33,0 2 32,-1-2 32,1 2-128,0 2-32,1 0 0,-1-2 0,2 0 0,-2 0 0,0 1 0,2-2 0,-2 0 0,0 2 0,-1-3 0,0 4 0,1-4 0,-2 1 0,2 1 0,-2-1 0,1 3 0,1-3 0,0 1 0,0-1 0,1 1 0,0 0 0,-1 1 0,1-1 0,-1-2 0,0 0 0,2-2 0,-4 2 0,2-8 0,0 10 0,0-10 0,0 0 0,2 7 0,-2-7 0,0 0 0,0 0 0,0 0 0,5 7 0,-5-7 0,0 0 0,0 0 0,0 0 0,0 0 0,0 0 0,0 0 0,5 6 0,-5-6 0,0 0 0,0 0 0,0 0 0,0 0 0,0 0 0,0 0 0,0 0 0,0 0 0,0 0 0,0 7 0,0-7 0,0 0 0,0 0 0,-1 7 0,1-7 0,0 0 0,0 0 0,0 0 0,0 0 0,0 0 0,0 0 0,0 0 0,0 0 0,0 0 0,0 0 0,0 0 0,0 0 0,0 0-2370,12-7-3460,-8-1-384,6 1-352</inkml:trace>
  <inkml:trace contextRef="#ctx0" brushRef="#br0" timeOffset="-502332">4170 12370 8712,'0'0'2915,"0"0"-32,0 0 128,0 0-994,0 0-447,0 0-161,0 0-63,0 0-129,0 0-64,0 0-32,0 0 0,0 0-192,1-8-128,-1 8-161,0 0-63,1-8-97,-1 8-95,0-11-129,0 11-64,-1-12-160,2 4-32,-1 1 0,-1-3 0,1 2 0,0-3 0,-1 2 0,-1-1 0,2 1 0,0 0 0,0-1 0,0 1 0,-2-1 0,2 1 0,0-1 0,0 0 0,0-1 0,-2 1 0,2 1 0,0-1 0,0 0 0,-1-1 0,1 1 0,0 0 0,0-2 0,0 0 0,0 0 0,0 0 0,0-2 0,1 1 0,-1 0 0,0-1 0,0 1 0,0 0 0,0-1 0,-2 2 0,2-2 0,-1 2 0,1-1 0,0 0 0,0 0 0,-2 0 0,2 1 0,0-1 0,0 0 0,0 1 0,0-2 0,-1 2 0,1 0 0,0 1 0,0-3 0,0 2 0,0 0 0,0-1 0,-1 2 0,0-2 0,0 1 0,1-1 0,-1-1 0,-1 0 0,1-1 0,1-1 0,-1 0 0,1-3 0,-1 2 0,1 0 0,0-1 0,-1 1 0,1 1 0,0 1 0,-1-3 0,1 3 0,0-2 0,0 1 0,0-1 0,0 0 0,0 1 0,2 1 0,-2-1 0,1 1 0,-1 1 0,0 0 0,1-1 0,-3 1 0,2-1 0,-1 2 0,1-3 0,0-1 0,-1 0 0,1 0 0,0-3 0,0 1 0,0-2 0,0 1 0,0 1 0,1-1 0,-1 1 0,0 0 0,0 2 0,-1-2 0,1 1 0,-1 1 0,1-1 0,0 1 0,1 0 0,-2-2 0,2 1 0,-1 0 0,0 0 0,0 0 0,1 0 0,-1-1 0,1 2 0,0 0 0,0 0 0,-1 1 0,0 0 0,0 0 0,0 0 0,0 2 0,0-3 0,0 1 0,0-2 0,-1 0 0,1 0 0,0 1 0,2-1 0,-2 2 0,0-1 0,0 3 0,1 0 0,-1 1 0,0-1 0,0 2 0,0-1 0,0 0 0,1-2 0,-1 2 0,0-1 0,0-2 0,1 0 0,-1 0 0,0 2 0,0 0 0,0 0 0,0-1 0,1 2 0,-1 1 0,0-2 0,0 2 0,0-2 0,-1 0 0,1-1 0,0 1 0,2-1 0,-2 0 0,1 0 0,-1 1 0,1 3 0,1-1 0,-2 0 0,0 1 0,-1 0 0,1-1 0,-1 1 0,0-1 0,1-1 0,0-1 0,0 0 0,0 0 0,0 0 0,0 2 0,0 0 0,-1 0 0,1 1 0,-1 0 0,0 0 0,-2 2 0,2-3 0,-1 2 0,1-2 0,1 2 0,-1-2 0,1 1 0,1 1 0,-1 1 0,-1 1 0,1 8 0,0-9 0,0 9 0,0 0 0,0 0 0,-8-1-6054,8 1-512,0 0-513</inkml:trace>
  <inkml:trace contextRef="#ctx0" brushRef="#br0" timeOffset="-512763">374 12312 7591,'0'0'3331,"0"0"0,0 0 225,-1-9-1602,1 9-481,0 0-128,0 0-95,-2-7-65,2 7 0,0 0-96,0 0-96,0 0-128,0 0-129,0 0-63,0 0-32,0 0-65,0 0-31,0 0-97,4-6-448,-4 6 0,9-1 0,-9 1 0,12-2 0,-6 1 0,1-1 0,0 1 0,3 0 0,1-1 0,-1 0 0,1 0 0,-2 2 0,2-1 0,1-1 0,-2 0 0,-1 0 0,0 0 0,1 1 0,-1-1 0,1 0 0,-1 0 0,0 1 0,-1 0 0,0 1 0,0-2 0,0 4 0,1-2 0,0 0 0,1 0 0,-1-2 0,-1 4 0,2-2 0,-1 0 0,-1 0 0,0 0 0,-1 0 0,0 0 0,-7 0 0,10-2 0,-10 2 0,8-2 0,-8 2 0,0 0 0,10-4 0,-10 4 0,0 0 0,0 0 0,0 0 0,0 0 0,0 0 0,0 0 0,0 0 0,0 0 0,0 0 0,0 0 0,0 0 0,0 0 0,0 0 0,0 0 0,0 0 0,0 0 0,-10-6-384,10 6-5958,-9 2-609,9-2-384</inkml:trace>
  <inkml:trace contextRef="#ctx0" brushRef="#br0" timeOffset="-492651">4245 12306 8552,'0'0'2434,"0"0"-384,-8-4-256,8 4-1346,0 0-928,-7 3-289,7-3 33,0 0 319,0 0 545,0 0 481,0 0 480,0 0 384,0 0 289,-9-5 64,9 5 96,0 0-225,-8 0-256,8 0-127,-8 0-65,8 0-96,-8 0-128,8 0 32,-7 0-32,7 0 0,0 0-929,0 0-96,0 0 0,0 0 0,8-2 0,-1 1 0,2 0 0,4-2 0,2 2 0,3-3 0,2 2 0,5-2 0,3 2 0,4 0 0,0 2 0,1-2 0,0 2 0,-3 2 0,-3-2 0,-5 2 0,-6-2 0,-3 1 0,-4-1 0,-9 0 0,7-1 0,-7 1 0,0 0 0,0 0 0,-2-8 0,2 8 0,0 0 0,0 0 0,-11-7 0,11 7-4292,0 0-2883,0 0-448</inkml:trace>
  <inkml:trace contextRef="#ctx0" brushRef="#br0" timeOffset="7.33859E7">5201 4320 6438,'-9'1'3555,"9"-1"257,-11 4 256,11-4-1506,-14 5-255,14-5-161,-14 4-161,14-4-127,-9 3-160,9-3-193,0 0-672,0 0-833,0 0 0,0 0 0,0 0 0,19 4 0,-5-6 0,7 1 0,3-1 0,5 0 0,2 0 0,4-2 0,-1 0 0,1 1 0,-3 2 0,-3-1 0,-2 1 0,-5 1 0,0-1 0,-3 1 0,-3-1 0,-3 0 0,-2-1 0,1 0 0,-4 0 0,1-1 0,-9 3 0,9-3 0,-9 3 0,0 0 0,0 0 0,0 0 0,0 0 0,0 0 0,-7-2 0,-4 0 0,11 2-4580,-13 0-2083,13 0-255</inkml:trace>
  <inkml:trace contextRef="#ctx0" brushRef="#br0" timeOffset="7.33867E7">5340 4152 11595,'9'-3'4676,"-9"3"193,8-5-64,-8 5-2307,0 0-736,0 0-161,-8 11-640,-2 0-961,-2 2 0,-7 3 0,1 4 0,-5 1 0,-1 1 0,2 0 0,0-3 0,5-1 0,4-2 0,4-5 0,9 0 0,0-11 0,21 11 0,-3-6 0,7-2 0,3 2 0,1-1 0,-1 0 0,-2 5 0,-2-2 0,-2 3 0,-5 1 0,-3-2 0,-4 1 0,-2-1 0,-8-9 0,10 11 0,-10-11 0,0 0 0,0 0 0,0 0 0,0 0 0,-8-8 0,8 8-2338,0 0-4260,0 0-321,-3-12-256</inkml:trace>
  <inkml:trace contextRef="#ctx0" brushRef="#br0" timeOffset="7.33876E7">6041 4307 5349,'0'0'3011,"0"0"0,-8-3 0,8 3-769,0 0-1217,0-8-289,0 8-63,0 0 160,0 0 224,4-9 224,-4 9 160,0 0 161,0 0 128,-12 5 95,7 4 1,-9-2-160,2 9-1218,-3 1-448,0 3 0,-1 2 0,4 3 0,4-3 0,4 3 0,5-5 0,10-2 0,4-2 0,3-4 0,4-5 0,0-2 0,2-7 0,1-2 0,-3-1 0,-8-5-705,4 3-4900,-11-4-128,1 7-65,-8 4-95</inkml:trace>
  <inkml:trace contextRef="#ctx0" brushRef="#br0" timeOffset="7.33883E7">6147 4010 11018,'0'-9'4901,"-4"-6"224,7 6 64,-6-4-1826,3 13-1153,6-15-1249,-6 15-961,13 12 0,-5 10 0,-2 12 0,1 11 0,1 9 0,1 7 0,-1 4 0,0-2 0,3-4 0,0-10 0,1-10 0,1-11 0,3-14 0,2-6 0,1-14 0,3-7 0,-2-9 0,-1-1 0,-2-3 0,1 1 0,-5 4 0,-2 5 0,-2 9 0,-9 7 0,10 9 0,-7 7 0,0 5 0,1 2 0,1 2 0,1-1 0,1-2 0,1-2 0,-2-5 0,2-6 0,-8-9 0,8 6 0,-8-6 0,2-8 0,-2 8 0,-4-16-1249,4 16-4869,-1-21-224,2 13 0</inkml:trace>
  <inkml:trace contextRef="#ctx0" brushRef="#br0" timeOffset="7.33889E7">6760 4320 14093,'8'-7'4933,"-8"7"224,0 0-353,0 0-2113,-10 9-1602,-4-1-1089,0 9 0,-5 1 0,4 4 0,-2 0 0,5 2 0,5-3 0,10-1 0,4-6 0,11-3 0,4-4 0,3-7 0,2-3 0,2-4 0,-5-4 0,-2-3 0,-5-2 0,-7-5 0,-5 1 0,-5 1 0,-3 1 0,-5 4 0,-1 4 0,1 4 0,8 6 0,-9 2 0,9-2 0,0 16 0,5-6 0,2 1 0,1-1 0,1-1 0,2-2 0,-3-2 0,-8-5 0,12 3 0,-12-3 0,0 0-3491,12-4-2403,-12-5-31,0 9 95</inkml:trace>
  <inkml:trace contextRef="#ctx0" brushRef="#br0" timeOffset="7.33893E7">7109 4259 19603,'0'0'6053,"0"0"65,0 0-5125,-15 7-993,6 3 0,-6 0 0,5 4 0,-3 0 0,7-1 0,5 1 0,2-3 0,8 1 0,1-1 0,6 3 0,1-2 0,-1 2 0,1 0 0,-5 0 0,-4 3 0,-4-2 0,-7 1 0,-2-3 0,-3-3 0,-2-3 0,-2-1 0,-1-3 0,5-3 0,-2-2 0,10 2 0,-9-9 0,9 9 0,5-13 0,-3 1 0,10 8 0,-4-11-3331,11 7-2691,-1-7-32,9 6 225</inkml:trace>
  <inkml:trace contextRef="#ctx0" brushRef="#br0" timeOffset="7.33897E7">7409 4291 19635,'0'0'6245,"-18"4"-31,-3-1-5541,8 7-673,-6 1 0,7-1 0,4-1 0,8-9 0,6 15 0,6-10 0,9 4 0,1-4 0,3 4 0,-6-1 0,1 3 0,-7 0 0,-6 1 0,-5 1 0,-8-1 0,-3 0 0,-6-2 0,-3-1 0,0-4 0,-2 1 0,5-3 0,1-2 0,2-1 0,12 0 0,-9-2 0,9 2 0,16-7 0,-6-2-3171,11 5-3011,-3-5 32,13 4 257</inkml:trace>
  <inkml:trace contextRef="#ctx0" brushRef="#br0" timeOffset="7.33902E7">7596 4301 17585,'-8'-9'6021,"-4"0"-383,4 6-2115,8 3-3523,-14-9-3523,14 9-1987,9-3-287,4 3-225</inkml:trace>
  <inkml:trace contextRef="#ctx0" brushRef="#br0" timeOffset="7.339E7">7581 4448 19410,'0'0'6246,"7"26"0,-12-16-5381,4 9-865,-5-5 0,1 0 0,1-2 0,4-12 0,1 12 0,-1-12-6150,10-5-352,-5-6-192</inkml:trace>
  <inkml:trace contextRef="#ctx0" brushRef="#br0" timeOffset="7.33903E7">7823 4224 22870,'-10'6'6822,"-6"-5"-3747,3 11-3075,-1-4 0,9 3 0,6 3 0,7-3 0,9 4 0,3 1 0,10 1 0,-2 1 0,3 1 0,-11 1 0,-3-1 0,-9 2 0,-8-3 0,-8 1 0,-10-5 0,-3 2 0,-7-4 0,1-2 0,1-3 0,4-2 0,4-2 0,6-2 0,12-1 0,0 0 0,0 0 0,4-9 0,9 7-4644,-13 2-2595,21-8-160</inkml:trace>
  <inkml:trace contextRef="#ctx0" brushRef="#br0" timeOffset="7.33915E7">8254 4330 12011,'0'14'4581,"4"8"-129,-4 5-224,6 9-2530,0 1-1506,1 2-160,2-2-192,-3-4-33,0-3 33,-3-7 384,0-9 257,-3-14 416,0 0 384,-3-8 224,-4-19 193,5-3-1698,-6-10 0,2-5 0,3-5 0,3-3 0,4-3 0,5 5 0,4 5 0,8 7 0,4 11 0,1 11 0,2 11 0,-4 13 0,0 10 0,-7 8 0,-7 7 0,-3 2 0,-10-2 0,-5 1 0,-6-9 0,-4-3 0,-5-9 0,3-3 0,-3-8 0,2-3 0,4-3 0,5-3 0,12 8 0,-12-15 0,12 15 0,6-11 0,3 8 0,-9 3 0,20 1 0,-20-1 0,19 4-4805,-19-4-1440,20 2-33,-20-2 128</inkml:trace>
  <inkml:trace contextRef="#ctx0" brushRef="#br0" timeOffset="7.3392E7">8583 3933 19314,'12'-16'6086,"-6"3"-160,4 17-4485,-5 8-1441,0 13 0,-4 12 0,3 11 0,-4 6 0,0 6 0,-1 1 0,1-2 0,-1-6 0,1-8 0,1-8 0,2-13 0,3-7 0,-6-17 0,18 3 0,-12-16-5477,7 1-321,-3-13 65,3 6 64</inkml:trace>
  <inkml:trace contextRef="#ctx0" brushRef="#br0" timeOffset="7.33923E7">8900 4236 16303,'11'0'5766,"-11"0"127,-8 13-1088,-9-5-4805,3 8 0,-8 3 0,1 7 0,0-1 0,4 3 0,3-1 0,9-2 0,8-3 0,11-5 0,7-4 0,4-5 0,2-5 0,3-5 0,-2-6 0,-5-3 0,-5-6 0,-4-4 0,-7-1 0,-7-4 0,-5 3 0,-5 1 0,1 6 0,-4 3 0,0 6 0,1 7 0,3 4 0,3 5 0,6 4 0,4-1 0,3 2 0,5-1 0,2-1 0,-1-6 0,2 3 0,-2-9 0,1 2-3011,-14-2-2882,14-11-161,-12-1-32</inkml:trace>
  <inkml:trace contextRef="#ctx0" brushRef="#br0" timeOffset="7.33927E7">9079 3860 18866,'10'-9'6406,"-10"9"-128,10 15-5061,-10 11-1217,3 19 0,-3 8 0,2 9 0,-3 4 0,3 1 0,0-3 0,1-6 0,2-8 0,1-12 0,0-9 0,1-15 0,7-3 0,-14-11-2114,12-8-3748,-12-10 161,1 0 192,-7-7 352,-1 4 3299,-5 0 2082,-5 1 1634,4 7 2562,-4-4 1314,6 12 191,0-5 161,11 10-4132,-2-9-1954,12 6 0,1-2 0,3 2 0,2-1 0,1-2 0,-1 4 0,-2-3 0,3 8 0,-17-3-4612,19-5-1602,-19 5-384</inkml:trace>
  <inkml:trace contextRef="#ctx0" brushRef="#br0" timeOffset="7.33931E7">9317 4291 17873,'0'0'6470,"12"13"-256,-12-13-4004,17 6-2210,-4-8 0,5-1 0,2-1 0,1-5 0,1-1 0,-2-4 0,-5 1 0,-6-1 0,-9 0 0,-9 4 0,-11 4 0,-6 6 0,-8 4 0,0 8 0,-3 6 0,7 5 0,8 5 0,11 3 0,16-1 0,12-1 0,9-4 0,10-4 0,5-5 0,3-4 0,-2-7 0,-2-9 0,-6-2 0,-8-6 0,-7 1 0,-7-4 0,-5 3 0,-5 0 0,-2 12 0,-7-12 0,7 12-5285,-12 3-1762,12-3-256</inkml:trace>
  <inkml:trace contextRef="#ctx0" brushRef="#br0" timeOffset="15710">1489 4403 4100,'0'8'2050,"0"-8"-32,0 0-128,0 0-1026,0 0-607,2 7-1,-2-7 224,0 0 193,0 0 224,0 0 160,0 0 224,6-3 192,-6 3 1,0 0 63,0 0-31,0 0-1,-6 5-32,6-5 97,-9 4-65,9-4-31,-13 0 31,13 0-63,-13-3-962,13 3-480,-16-10 0,9 1 0,-3-3 0,4-1 0,0-5 0,2 1 0,0-4 0,4 1 0,2 0 0,3 0 0,1 3 0,3 3 0,7 3 0,1 8 0,3 4 0,1 5 0,3 7 0,0 5 0,1 3 0,-5 3 0,-2 2 0,-5 0 0,-4-3 0,-4-1 0,-7-7 0,-1-2 0,-5-5 0,-1-4 0,-6-4 0,0-6 0,-2 0 0,0-3 0,1 2 0,1-3 0,2 5 0,4-2 0,2 3 0,7 4 0,0 0 0,0 0 0,13 7 0,-4-5 0,7 4-3395,-4-2-4036,7 3-257</inkml:trace>
  <inkml:trace contextRef="#ctx0" brushRef="#br0" timeOffset="16901">2176 4405 8136,'0'7'3779,"0"-7"321,0 0 384,0 0-416,-7 6-1025,7-6-320,-7 0-289,7 0-2434,-9-7 0,4-1 0,5 8 0,-7-17 0,5 8 0,2-5 0,4-3 0,-1 2 0,5-2 0,4 2 0,1 1 0,2 4 0,4 2 0,3 8 0,1 6 0,0 2 0,0 8 0,-5 2 0,-2 3 0,-6 2 0,-4 1 0,-9-2 0,-4-4 0,-7-4 0,-5-4 0,-2-6 0,-1-3 0,-1-4 0,1-5 0,4 0 0,5-4 0,4 2 0,2 0 0,7 10 0,-1-9 0,1 9 0,10 1 0,3 9-1185,-1-2-6502,4 3-321</inkml:trace>
  <inkml:trace contextRef="#ctx0" brushRef="#br0" timeOffset="18769">2941 4436 12075,'0'0'4292,"0"0"321,-11 5 159,11-5-1665,-10-3-640,10 3-1026,-13-12-1441,10 3 0,-5-5 0,4 0 0,-1-4 0,3 2 0,2 0 0,0-1 0,2 3 0,3 2 0,1 2 0,2 4 0,3 3 0,3 3 0,2 4 0,1 5 0,1 2 0,1 1 0,0 3 0,-4 2 0,-3-1 0,-5 0 0,-3-4 0,-6 0 0,-6-5 0,-1 0 0,-6-4 0,1-3 0,-2-3 0,1 3 0,2-4 0,4-1 0,1 1 0,8 4 0,-4-9 0,4 9 0,9 0 0,-9 0 0,19 3-961,-9-1-6278,5 5-384,-2-1-224</inkml:trace>
  <inkml:trace contextRef="#ctx0" brushRef="#br0" timeOffset="19691">3546 4429 12844,'-8'11'4164,"0"-10"288,8-1 193,-10 0-1891,10 0-383,-9-13-834,7 4-1537,-3-7 0,6 0 0,-2-3 0,2-1 0,-1-1 0,7 2 0,1 1 0,4 2 0,1 5 0,3 5 0,3 4 0,3 8 0,-1 6 0,1 4 0,-2 5 0,-2 3 0,-4 1 0,-6 3 0,-8-4 0,-4-2 0,-9-8 0,-5-3 0,-5-10 0,-2-2 0,-1-6 0,2-4 0,4-2 0,4 0 0,6 0 0,9 4 0,7 1 0,4 5 0,5 5 0,-1 0 0,6 10-96,-5-1-7335,0 6-481,-5 1-351</inkml:trace>
  <inkml:trace contextRef="#ctx0" brushRef="#br0" timeOffset="7.35543E7">4920 5165 11531,'0'-6'4740,"0"6"1,0 0 95,0 0-2369,1-6-770,-1 6-255,0 0-257,0 0-1057,-5 2-128,5-2 0,-7 6 0,0 0 0,1-1 0,-2 2 0,-1 1 0,1 1 0,-2-2 0,1 1 0,3 0 0,-2 1 0,4-3 0,2 2 0,4-1 0,2 0 0,4-1 0,1 1 0,2-1 0,3 0 0,2 1 0,0 0 0,-1-1 0,-3-1 0,1 0 0,-3-2 0,-2-1 0,-2-1 0,-6-1 0,7 0 0,-7 0 0,0 0 0,0 0 0,0 0 0,-7-1 0,7 1 0,-6 0 0,1-3-4965,5 3-736,0 0-257,-3-6-95</inkml:trace>
  <inkml:trace contextRef="#ctx0" brushRef="#br0" timeOffset="7.35551E7">4913 5243 7015,'-6'-2'3139,"6"2"32,0 0 32,-5-2-1666,5 2-320,0 0 64,0 0 161,0 0 95,-6-6 161,6 6 64,0 0-33,0 0-63,0 0-161,0 0-640,0 0-865,0 0 0,6 0 0,4 0 0,1 0 0,4 0 0,0-1 0,3 0 0,1 1 0,-1-1 0,-1 1 0,0 0 0,-2-2 0,-2 2 0,1 0 0,-4 0 0,-2-1 0,1-1 0,-4 1 0,0 1 0,-5 0 0,6-2 0,-6 2 0,0 0 0,0 0 0,0 0 0,0 0 0,0 0 0,0 0 0,-4-4 0,4 4-3459,4-6-3011,2 4-481,-2-4-224</inkml:trace>
  <inkml:trace contextRef="#ctx0" brushRef="#br0" timeOffset="7.35565E7">5246 5046 11787,'2'-5'4773,"-2"5"159,0 0-223,0 0-2307,3 6-961,-1 3-352,0 3-480,-1 4-161,-1 1-127,3 3-257,0-1 128,-2 0-192,2-3 0,-1-4 0,1-3 0,3-4 0,-2-5 0,3-2 0,-2-5 0,1-1 0,0-3 0,1 0 0,0-1 0,0 3 0,0 1 0,0 3 0,0 3 0,0 6 0,0 3 0,-1 4 0,-2 3 0,0 2 0,-1 1 0,-4 0 0,-1-1 0,-4 0 0,-1-6 0,0-1 0,-2-4 0,0-1 0,0-6 0,2-1 0,1-4 0,1 1 0,4-1 0,0 0 0,2 1 0,0 0 0,5 6 0,-3-6-2018,6 7-4420,-3-4-160,3 5-129</inkml:trace>
  <inkml:trace contextRef="#ctx0" brushRef="#br0" timeOffset="7.35573E7">5472 5166 14382,'0'0'5349,"9"2"-257,-4-4-63,5 2-2723,-3-2-1697,2 0-609,0-1 0,0 0 0,-2-1 0,-2 0 0,-5 4 0,1-4 0,-5 2 0,-3 4 0,-4 0 0,0 2 0,-2 1 0,0 2 0,4 0 0,0 2 0,6 0 0,4-2 0,5 0 0,2-2 0,4-1 0,0-2 0,3 1-480,-4-6-4870,4 2-127,-5-4-96,2 2 96</inkml:trace>
  <inkml:trace contextRef="#ctx0" brushRef="#br0" timeOffset="7.35574E7">5647 5150 13485,'0'0'5253,"0"0"-192,0 0 256,-4-6-1698,4 6-3587,-9 6-32,4 0 0,-2 1 0,0 3 0,4-1 0,0 2 0,3-1 0,3-1 0,3-2 0,1-1 0,3-3 0,1-1 0,0-2 0,-3-2 0,0-3 0,-3-1 0,-2-1 0,-4 0 0,-2-3 0,-2 2 0,0 1 0,-2 1 0,1 2 0,1 1 0,5 3 0,-6-1 0,6 1 0,0 0-2114,10 9-3459,-4-8-129,6 4-223</inkml:trace>
  <inkml:trace contextRef="#ctx0" brushRef="#br0" timeOffset="7.35577E7">5766 5203 21268,'-7'-12'6598,"3"5"-1697,-3-5-4901,5 2 0,0-1 0,6 0 0,1 2 0,1 3 0,3 1 0,0 4 0,0 3 0,-1 1 0,0 4 0,-3-1 0,2 3 0,-5-4-1153,4 3-4452,-6-8-33,10 7-95,-10-7 320</inkml:trace>
  <inkml:trace contextRef="#ctx0" brushRef="#br0" timeOffset="7.35581E7">5907 5049 21236,'-8'-7'6726,"4"5"-1921,-4-2-4805,3 1 0,5 3 0,-5-4-609,5 4-6085,0 0-609,5-5-288</inkml:trace>
  <inkml:trace contextRef="#ctx0" brushRef="#br0" timeOffset="7.35579E7">5893 5162 16464,'7'6'5925,"-7"-6"129,6 11-1730,-7-6-4324,2 4 0,-3-3 0,0-1 0,2 1 0,0-6 0,0 0-2402,0 0-3876,4-10-224,-1 0-97</inkml:trace>
  <inkml:trace contextRef="#ctx0" brushRef="#br0" timeOffset="7.35587E7">6015 5195 15214,'1'-8'5446,"-1"8"31,1-7 64,-1 7-4452,2-9-1089,-2 9 0,4-11 0,-4 11 0,5-8 0,-5 8 0,0 0 0,0 0 0,3 6 0,-2 2 0,2 1 0,2 2 0,3 0 0,1-1 0,4-1 0,0-4 0,1-4 0,1-1 0,0-4 0,-3-1 0,-3-2 0,-1-2 0,-5-2 0,0 1 0,-2 1 0,-2 1 0,-1 2 0,0 0 0,2 6 0,-6-3 0,6 3 0,0 0 0,-3 8 0,3-8-1057,5 5-4708,1-5-513,4 4 320</inkml:trace>
  <inkml:trace contextRef="#ctx0" brushRef="#br0" timeOffset="7.35591E7">6278 5125 15951,'0'0'5637,"-7"1"385,-2 3-865,1 6-5157,-2 0 0,0 3 0,2 2 0,3 0 0,3 0 0,2-4 0,6-2 0,3-4 0,3-5 0,0-5 0,1-2 0,-2-5 0,-1-1 0,-3 0 0,-3 0 0,-2 4 0,-4 3 0,2 6 0,-3 6 0,3 8 0,0 7 0,1 5 0,3 5 0,-1 2 0,2 1 0,-1-1 0,-2-4 0,-3-4 0,-4-7 0,-4-8 0,-3-7 0,-5-6 0,-2-7 0,-1-2 0,1-4 0,2 0 0,1 1 0,5 1 0,4 2 0,4 1 0,4 5 0,2 0 0,6 6 0,-3-1-4548,2 3-3300,-8-2-416</inkml:trace>
  <inkml:trace contextRef="#ctx0" brushRef="#br0" timeOffset="-294714">5149 5519 12139,'0'0'5029,"0"-6"96,0 6-192,-10 0-2947,10 0-385,-9 6-256,0-2-736,0 0-609,-1 2 0,-2 0 0,0 3 0,-4-2 0,2 1 0,0 1 0,2-1 0,2-1 0,0-1 0,4-2 0,6-4 0,-9 8 0,9-8 0,0 0 0,0 9 0,0-9 0,3 8 0,-3-8 0,8 10 0,-8-10 0,14 14 0,-4-5 0,2 2 0,1 0 0,4 1 0,0 3 0,3-3 0,-1 3 0,0-2 0,-2-1 0,-1 0 0,-2-2 0,-3-2 0,-3-1 0,-8-7 0,7 7 0,-7-7 0,0 0 0,0 0 0,0 0 0,0 0 0,6-7 0,-6 7 0,0 0 0,0 0 0,-5-8 0,5 8 0,0 0 0,-11-5-1634,11 5-4643,-9-10-162,8 3 1</inkml:trace>
  <inkml:trace contextRef="#ctx0" brushRef="#br0" timeOffset="-294128">5052 5609 9929,'-7'-4'5285,"7"4"0,-12 0 0,12 0-1345,0 0-1922,0 0-993,6 4-1025,7-3 0,4-1 0,6 1 0,3-1 0,6 0 0,-2 0 0,4 1 0,-5-1 0,-2 2 0,-4 0 0,-6 0 0,-6 0 0,-1 0 0,-10-2 0,6 3 0,-6-3 0,0 0 0,0 0 0,0 0 0,-3-7-4388,3 0-2210,0 7-417,6-14-256</inkml:trace>
  <inkml:trace contextRef="#ctx0" brushRef="#br0" timeOffset="-292759">5653 5687 3139,'-4'-8'3011,"4"8"192,0 0 224,0 0-929,0-7-319,0 7-98,0 0-63,-2-9-192,2 9-64,0 0-33,1-8-63,-1 8-97,0 0-63,-10-6-353,10 6-1153,-16 3 0,3 4 0,-2 1 0,-2 7 0,-3 0 0,3 5 0,-2 2 0,3 0 0,6-1 0,4 0 0,4-5 0,9-1 0,8-8 0,8-4 0,7-5 0,2-4 0,0-5 0,0-3 0,-5-5 0,-3-3 0,-10-4 0,-10 1 0,-9-3 0,-8 0 0,-9-1 0,-4 2 0,-1 1 0,-1 5 0,0 2 0,4 2 0,4 4 0,5 4 0,7 1 0,8 8 0,-8-4 0,8 4 0,10 4 0,-1 0 0,10 9 0,0-4-1345,8 7-5093,0-1-97,6 3 97</inkml:trace>
  <inkml:trace contextRef="#ctx0" brushRef="#br0" timeOffset="-292963">5703 5705 4644,'0'0'2627,"-5"-6"-33,5 6-159,0 0-1571,-7-2-735,7 2-354,0 0-287,0 0-385,0 0-704,0 0-866,-7-5 33,7 5-32,0 0 95</inkml:trace>
  <inkml:trace contextRef="#ctx0" brushRef="#br0" timeOffset="-292216">5871 5766 19314,'1'7'6631,"-1"-7"-161,-3-11-6118,0-4-352,4 2 0,-1-6 0,2 1 0,1 2 0,0 1 0,1 3 0,-1 4 0,-3 8 0,8-2 0,-8 2 0,13 11 0,-4 0 0,-1-3 0,4 2 0,-1-3 0,4 2 0,-4-8-1057,4 3-1313,-2-5 416,-1 1 737,-1-2 800,-2 1 930,0 4 736,-9-3 577,12 9 288,-12-9-801,6 16-1313,-6-7 0,1 0 0,-2 0 0,3-2 0,-2-7 0,0 0 0,6 0-256,-3-10-5414,4-2-63,-6-7-129,2-2 193</inkml:trace>
  <inkml:trace contextRef="#ctx0" brushRef="#br0" timeOffset="-291872">6016 5540 15278,'-14'-14'5157,"4"5"-32,1 5-128,9 4-3011,-7 0-1986,7 0-1313,7 13-3396,0-1-320,5 3-224,2 1-96</inkml:trace>
  <inkml:trace contextRef="#ctx0" brushRef="#br0" timeOffset="-291713">6148 5711 16239,'0'0'5958,"3"16"-32,-4-9-1282,4 5-4644,-3-3 0,3 2 0,1 0 0,5-2 0,-1-1 0,3-4 0,1-4 0,1-4 0,1-5 0,-2-1 0,-1-5 0,-2-3 0,-5-1 0,-1-2 0,-2 2 0,-5 1 0,1 2 0,1 4 0,-3 2 0,5 10 0,-3-8 0,3 8 0,8 6 0,0 1 0,2-1 0,4 0 0,2 1 0,0-5 0,2 1 0,0-5 0,-3-1 0,0-2 0,-6 0 0,-2-6 0,-5 3 0,-4-1 0,-3 0 0,-5 2 0,0 3 0,-3 3 0,3 2 0,0 3 0,4 6 0,1 1 0,5 3 0,5 3 0,5 2 0,1-2 0,6 0 0,2-3 0,3 0 0,-1-6 0,-1-2 0,-2-6 0,-5-4 0,1-2 0,-9-6 0,1 0 0,-6-2 0,3 2 0,-5 0 0,2 2 0,-1 2 0,1 8 0,0 0 0,7 0 0,0 9 0,1 0 0,3 1 0,3-1 0,2 1 0,4-2 0,0-4 0,1-3 0,-2-5 0,-1-5 0,-2-1 0,-2-3 0,-5-4 0,-5 0 0,-1 1 0,-4 1 0,-5 2 0,3 1 0,-6 3 0,1 2 0,0 2 0,0 2 0,8 3 0,-8-3 0,8 3 0,0 0 0,15-2-929,-6 0-6822,8 1-417</inkml:trace>
  <inkml:trace contextRef="#ctx0" brushRef="#br0" timeOffset="-290634">7010 5576 13421,'0'0'5157,"0"0"224,0 0 32,0 0-2530,0 0-2371,-12 3-512,5 6 0,-4-1 0,1 7 0,-6 1 0,6 2 0,-1 0 0,6 0 0,6-2 0,5-3 0,9-4 0,5-7 0,7-2 0,-2-9 0,8 2-4004,-4-7-2274,0 2 96,-7-2 225</inkml:trace>
  <inkml:trace contextRef="#ctx0" brushRef="#br0" timeOffset="-290406">7196 5621 19603,'-10'1'6277,"0"0"65,1 8-5797,-3-1-545,4 6 0,0-1 0,4 5 0,2-2 0,4 2 0,4-2 0,6-4 0,0-3 0,6-5 0,0-4 0,-1-4 0,0-2 0,-4-4 0,-6-4 0,-2 1 0,-9-1 0,-1-2 0,-4 3 0,-2 3 0,1 0 0,-1 3 0,5 5 0,6 2 0,0 0 0,0 8 0,9 0 0,5 0 0,4 0 0,3-2 0,3 3 0,-3-5 0,5 1-128,-7-3-2531,1 1 738,-5-3 1056,-4 0 993,-1 2 929,-10-2 961,9-7 352,-11 0-2370,2 7 0,-2-14 0,2 6 0,-1-4 0,1 0 0,0-1 0,3 0 0,0 0 0,2 3 0,2 0 0,0 4 0,3 3 0,-4 4 0,3 5 0,-4 2 0,6 3 0,-6-3-1537,5 4-5574,-5-5-128</inkml:trace>
  <inkml:trace contextRef="#ctx0" brushRef="#br0" timeOffset="-289638">7611 5521 19442,'-13'-4'6695,"3"-2"-65,10 6-6630,1-6 0,13 2 0,5 0 0,3 0 0,3 1 0,-1-1 0,3 4 0,-9-3-2498,1 5-4709,-9-3-256</inkml:trace>
  <inkml:trace contextRef="#ctx0" brushRef="#br0" timeOffset="-289798">7621 5312 23831,'-1'-21'6854,"1"21"-4772,0 0-2082,6 19 0,-5 13 0,1 6 0,3 7 0,2 5 0,3 0 0,0-3 0,5-4 0,-2-11 0,2-6 0,-2-15 0,2-7-1505,-9-10-4773,1-7 96,-11-9 192</inkml:trace>
  <inkml:trace contextRef="#ctx0" brushRef="#br0" timeOffset="-147910">3982 1448 15951,'0'0'5029,"-6"18"-96,4-1-289,2 6-3267,2 2-928,2 2-353,1 0 128,2-1-224,0-4 64,2-7-64,-2-3 0,-1-8 0,-6-4 0,9-8 0,-9-8 0,0-3 0,-7-8 0,1-5 0,-3-5 0,1 0 0,0-3 0,5 3 0,6 2 0,2 7 0,9 5 0,4 7 0,4 9 0,1 10 0,2 6 0,-4 6 0,-4 4 0,-4 0 0,-5 4 0,-8-1 0,-6-4 0,-5-3 0,-3-5 0,-2-3 0,-2-5 0,1-4 0,1-3 0,3-4 0,7 1 0,3-6 0,6 5 0,2 0 0,9 5 0,-1-1 0,9 10-737,-4-4-5573,6 11 193,-3-6 191</inkml:trace>
  <inkml:trace contextRef="#ctx0" brushRef="#br0" timeOffset="-147480">4255 1468 18802,'0'0'6086,"4"-8"256,-7-4-4805,3 3-1537,-6-8 0,4-1 0,-2-2 0,1 1 0,1 1 0,2 2 0,4 4 0,0 2 0,1 8 0,4 0 0,3 8 0,-2-2 0,9 8 0,-3-8-5029,6 4-928,-3-7 704,5 3 2850,-6-8 1282,-1-1 1538,-2 1 1344,-7-9 1987,0 7 1761,-8-5 289,0 11-3268,-11-9-2530,5 9 0,-6 1 0,2 7 0,-1 1 0,3 4 0,6-1 0,4 1 0,8-2 0,5-3 0,5-2 0,0-6 0,4-2 0,-5-4 0,-1-3 0,-5-2 0,-6-1 0,-5-1 0,-7 0 0,-2 1 0,-8 0 0,-3 4 0,-2 1 0,1 3 0,0 3 0,4 0 0,15 1 0,-10 1 0,20 3-4068,-1-7-2050,13 4-96,-3-6 289</inkml:trace>
  <inkml:trace contextRef="#ctx0" brushRef="#br0" timeOffset="-146960">4640 1242 21749,'13'20'6181,"-10"-7"-1344,2 13-4837,-4-1 0,2 5 0,2 2 0,-1 0 0,3-1 0,-2-2 0,-1-2 0,0-6 0,-2-5 0,-4-4 0,-1-6 0,-5-1 0,-1-6 0,-1-2 0,-5-2 0,1-2 0,0-2 0,2 3 0,1-3 0,3 0 0,3 1 0,2-2 0,2 0 0,1-2 0,4 4 0,-3-8 0,5 7-2787,-5-9-4035,3 7-129</inkml:trace>
  <inkml:trace contextRef="#ctx0" brushRef="#br0" timeOffset="-146599">4593 1148 20179,'0'0'6438,"-10"-17"-288,10 17-6150,-8-11 0,8 11 0,0 0 0,0 0-3171,7 6-2979,-7-6-480,14 12-64</inkml:trace>
  <inkml:trace contextRef="#ctx0" brushRef="#br0" timeOffset="-146399">4747 1164 14318,'0'0'4612,"0"0"-288,0 0-384,18-1-2915,-3-3-705,2 2 353,1-3 31,3 3 321,-2-3-192,0 2 160,-4-2-993,1 3 0,-6-1 0,-2 1 0,-8 2 0,0 0 0,0 0 0,-14 0 0,-1 5 0,-2 3 0,-5 2 0,2 2 0,0 2 0,6 2 0,5-1 0,9-1 0,7-1 0,9-3 0,4-4 0,5-1 0,3-3 0,-2-2 0,-1-2 0,-6-2 0,-1 1 0,-8-8 0,3 6-4420,-10-4-1762,5 4-160</inkml:trace>
  <inkml:trace contextRef="#ctx0" brushRef="#br0" timeOffset="-146001">5070 1068 21685,'0'0'6534,"-13"1"-1986,6 12-4548,-3 0 0,0 8 0,1-1 0,5 1 0,4-1 0,4-2 0,6-5 0,2-4 0,5-6 0,2-4 0,1-4 0,1-5 0,-1-2 0,-2-3 0,-1 1 0,-5-7 0,4 5 0,-7-6-4196,5 6-1537,-9-6-193,4 4 129</inkml:trace>
  <inkml:trace contextRef="#ctx0" brushRef="#br0" timeOffset="-145704">5274 720 19474,'5'13'6278,"-4"6"-32,6 17-5477,-7 7-769,6 7 0,-2 5 0,3 0 0,1-1 0,-2-6 0,2-5 0,-2-11 0,2-9 0,-5-11 0,-3-12 0,0 0 0,0-6 0,-9-10 0,-3-2 0,-2-5 0,-4 0 0,0 4 0,-2-1 0,4 5 0,1 4 0,6 5 0,9 6 0,0 0 0,8 0 0,8 1 0,2 0 0,7-1 0,-1-1 0,-1-2 0,1-4 0,-5 0 0,-2-3 0,-7 2 0,-1 1 0,-9 7 0,4-9 0,-4 9 0,-7 10 0,1 0 0,2 4 0,2 2 0,4 1 0,2-1 0,8-4 0,2-5 0,5-3 0,5-4 0,1-4 0,-3-6 0,0-2 0,-3-4 0,-6 1 0,-4-2 0,-4-1 0,-9 2 0,-2 5 0,-3 2 0,-1 4 0,-2 2 0,2 5 0,2 2 0,4 3 0,4-7 0,11 16 0,1-12 0,14 7-2274,0-4-4324,9 4 160,-3-5 320</inkml:trace>
  <inkml:trace contextRef="#ctx0" brushRef="#br0" timeOffset="-145125">5760 1059 22261,'-8'-18'6855,"-3"7"-3204,-7-15-3651,6 4 0,-5-8 0,7 2 0,2 0 0,7 1 0,7 6 0,5 2 0,9 8 0,2 5 0,5 2 0,0 4 0,2 4 0,-7 0 0,-1-1 0,-6 0 0,-5 4 0,-10-7-673,0 0-6565,-7-9-258</inkml:trace>
  <inkml:trace contextRef="#ctx0" brushRef="#br0" timeOffset="-148996">3450 1217 8392,'8'-3'3299,"-8"3"481,14-6 287,-14 6-63,11-5-544,-11 5-354,0 0-447,0 0-2659,6-4 0,-6 4 0,0 0 0,-9 8 0,2 0 0,-2-1 0,0 5 0,-2 0 0,2 3 0,-5-2 0,5 2 0,-1-2 0,3-1 0,1 0 0,4-4 0,3 0 0,0-2 0,-1-6 0,12 10 0,-4-5 0,2-1 0,3 1 0,0 2 0,3 0 0,2 2 0,1 2 0,1 1 0,2-1 0,0 1 0,-1-2 0,0 1 0,-2-3 0,-3 0 0,-2-3 0,-3 0 0,-2-2 0,-2 1 0,-7-4 0,6 4 0,-6-4 0,0 0 0,-4 8 0,4-8 0,-8 5 0,8-5 0,-10 6 0,2-9 0,8 3-4100,0 0-2306,0 0-32</inkml:trace>
  <inkml:trace contextRef="#ctx0" brushRef="#br0" timeOffset="-148402">3505 1393 19667,'0'0'5477,"-3"-7"-96,3 7-3139,6-1-2242,5 1 0,2-2 0,3 2 0,1-1 0,3 2 0,-1-2 0,0 3 0,-2-2 0,-3 2 0,-4-2 0,-3 2 0,-7-2 0,0 0 0,7 2 0,-7-2 0,0 0-4100,-8-6-1890,8 6-384,0 0-224</inkml:trace>
  <inkml:trace contextRef="#ctx0" brushRef="#br0" timeOffset="-321901">1846 10593 14734,'0'7'4772,"0"-7"1,2 17-97,-2-5-2562,6 8-416,-6 1-1698,5 5 0,-4 0 0,2 3 0,0-5 0,0-1 0,-1-8 0,1-2 0,-3-13 0,0 0 0,0 0 0,5-13 0,-4-3 0,3-3 0,-2-1 0,1 0 0,2 0 0,2 3 0,-1 4 0,3 5 0,1 7 0,1 4 0,1 3 0,1 6 0,0 4 0,-3 2 0,-1 2 0,-2-2 0,-4 2 0,-4-2 0,-4-3 0,-5-2 0,-6-5 0,3 0 0,-4-3 0,1-4 0,1 0 0,1 0 0,5-3 0,9 2 0,-9-3 0,9 3 0,0 0 0,9-3 0,2 4 0,-1-5 0,7 5-4228,-5-6-2082,7 3-96,-5-8 224</inkml:trace>
  <inkml:trace contextRef="#ctx0" brushRef="#br0" timeOffset="-321421">2072 10754 18546,'0'0'6245,"0"0"1,-4 10-4516,4-10-1730,-7 15 0,6-3 0,4-1 0,0 3 0,2-2 0,3-3 0,0-3 0,2-3 0,0-1 0,2-5 0,-2-2 0,-1-2 0,-3 0 0,-1-4 0,-2 2 0,-3-1 0,-1 2 0,1 8 0,-7-9 0,7 9 0,-7-3 0,7 3 0,0 0 0,2 12 0,-2-12 0,12 4-993,-4-4-352,2 2 640,1-4 673,-1 2 641,0 0 512,-4 0 224,1 3-1345,-7-3 0,7 6 0,-7-6 0,3 11 0,-3-11 0,-3 8 0,3-8-1634,0 0-3939,0 0-384,0-10-193</inkml:trace>
  <inkml:trace contextRef="#ctx0" brushRef="#br0" timeOffset="-320698">2217 10496 18674,'0'0'6085,"-1"8"-127,2 7-3908,-1 3-2050,3 5 0,2 2 0,2 5 0,2-1 0,1 3 0,2-4 0,-2-5 0,3-2 0,-3-11 0,2-1 0,-12-9-5541,16-7 96,-11-5-129,3-1 289</inkml:trace>
  <inkml:trace contextRef="#ctx0" brushRef="#br0" timeOffset="-320969">2149 10602 18802,'0'0'5605,"-10"4"-672,10 3-1506,1 4-6310,0-3-2017,8 5-417,-2-3-417,4 3-95</inkml:trace>
  <inkml:trace contextRef="#ctx0" brushRef="#br0" timeOffset="-320483">2410 10638 16528,'-2'10'5541,"2"6"32,-4-2-448,4 6-5125,0-6 0,3 0 0,0-5 0,4-1 0,2-6 0,2-5 0,0-5 0,1-3 0,-2-4 0,-2-2 0,-4-4 0,-6-2 0,-5-4 0,-9 1 0,-6 0 0,-6-1 0,-3 5 0,-4 1 0,1 4 0,3 3 0,4 6 0,3 3 0,10 3 0,7 3 0,7-1 0,0 0 0,9 13 0,1-7-6150,4 7-1569,0-4-289</inkml:trace>
  <inkml:trace contextRef="#ctx0" brushRef="#br0" timeOffset="-322554">2366 10077 12716,'-8'-7'4260,"8"7"160,0 0 129,0 0-1923,0 0-544,0 0-128,0 0-1794,0 0-160,0 0 0,7 13 0,-6-4 0,1 8 0,0 4 0,0 5 0,-1 2 0,2 3 0,-1 0 0,0-1 0,2-2 0,-2-4 0,0-6 0,1-5 0,0-3 0,-1-4 0,-2-6 0,0 0 0,0 0 0,8 0 0,-8 0 0,2-6 0,-2 6 0,0-9 0,0 9 0,-2-8 0,2 8-160,0 0-6022,0 0-288,0 0-353</inkml:trace>
  <inkml:trace contextRef="#ctx0" brushRef="#br0" timeOffset="-323387">2171 10186 10730,'-2'7'3812,"2"-7"288,0 0 0,2 7-1570,-2-7-416,0 0 0,0 0-96,0 0-769,5-8-1249,-5 8 0,4-10 0,1 2 0,-1-2 0,1 0 0,-1-2 0,2 1 0,1-3 0,0 1 0,0 3 0,0-2 0,2 5 0,-1-2 0,-1 3 0,-1 2 0,-6 4 0,11-6 0,-11 6 0,9-4 0,-9 4 0,0 0 0,9-6 0,-9 6 0,0 0 0,9-6 0,-9 6 0,8-5 0,-8 5 0,8-4 0,-8 4 0,7-4 0,-7 4 0,0 0 0,0 0 0,0 0 0,0 0 0,0 0 0,0 0 0,0 0 0,0 0 0,0 0 0,6 0 0,-6 0 0,0 0 0,7 1 0,-7-1 0,7 2 0,-7-2 0,12 4 0,-4-2 0,2 3 0,1 1 0,2 0 0,0 3 0,2-3 0,2 1 0,1 1 0,-2-1 0,0-1 0,0-2 0,-1 1 0,-3-4 0,-2 2 0,-1-3 0,-9 0 0,9 0 0,-9 0 0,0 0 0,0 0 0,0 0 0,0 0 0,0 0 0,0 0 0,0 0 0,0 0 0,0 0 0,-9-7 0,9 7 0,-7 2 0,7-2-3171,-9 3-3395,9-3-32,-14 5-1</inkml:trace>
  <inkml:trace contextRef="#ctx0" brushRef="#br0" timeOffset="-319874">2085 11004 17489,'5'12'5861,"-4"-2"-160,5 12-1985,-4 0-3716,6 7 0,0 3 0,3 1 0,1-2 0,1 1 0,2-5 0,-2-6 0,0-6 0,-3-7 0,1-1-1505,-11-7-1474,6-8-192,-12-5 224,0 2 897,-7-1 1057,-2 0 1089,1 2 641,-3 1 864,5 5 738,-2-3 447,5 7-63,3-5-417,6 5-1249,0 0-1057,0 0 0,12-5 0,-1 3 0,2 2 0,1-2-641,5 4-4195,-5-4-193,7 4-192,-5-5 0</inkml:trace>
  <inkml:trace contextRef="#ctx0" brushRef="#br0" timeOffset="-319491">2276 11166 20307,'-6'7'5958,"-7"0"-1,9 8-5412,-4-2-545,4 2 0,6-2 0,4 1 0,5-4 0,3-3 0,3-4 0,1-5 0,-1-1 0,-2-4 0,-5-3 0,-3-2 0,-4-3 0,-6 0 0,-3 0 0,-1 1 0,-3 1 0,1 4 0,-1 2 0,4 4 0,6 3 0,-5 8 0,9 0 0,1 4 0,4 1 0,0-4 0,4 6 0,-1-10 0,5 3-4420,-6-10-1410,2 2-320,-8-11 65</inkml:trace>
  <inkml:trace contextRef="#ctx0" brushRef="#br0" timeOffset="-319178">2331 10939 19474,'0'0'6118,"0"0"-160,-3 12-4741,12 9-1217,-3 4 0,6 7 0,0 1 0,3 2 0,-2-4 0,0-4 0,-1-5 0,-3-7 0,-1-12 0,-8-3 0,8-18 0,-5 2 0,0-6 0,0 0 0,-1 0 0,2 3 0,1 2 0,3 5 0,-1 8 0,3 6 0,-2 7 0,1 2 0,0 5 0,-2 2 0,-3 0 0,-4 1 0,-1-1 0,-3-4 0,-5-4 0,0-2 0,-2-4 0,-2-3 0,1-2 0,0-3 0,4-1 0,0-4 0,8 9 0,-3-14-993,12 7-5637,-1-4-321,5 4 65</inkml:trace>
  <inkml:trace contextRef="#ctx0" brushRef="#br0" timeOffset="-318736">2557 10873 19282,'-3'-7'6727,"-3"-2"-193,6 9-6310,-3 13-224,5 2 0,1 4 0,4 6 0,2-1 0,3 1 0,3-2 0,3-6 0,3-6 0,2-4 0,1-11 0,-1-7 0,-1-3 0,-1-5 0,-4-2 0,-6-4 0,-4 0 0,-6 5 0,-3 4 0,-4 4 0,-4 7 0,-1 5 0,-3 7 0,5 8 0,0 3 0,8 4 0,4 0 0,7-3 0,6-3 0,4-2 0,6-7 0,3-7 0,0-5 0,-2-4 0,-5-5 0,-3-3 0,-3 1 0,-6-4 0,-2 5 0,-8-1 0,3 10 0,-7-3-5477,4 9-1922,-7 2-256</inkml:trace>
  <inkml:trace contextRef="#ctx0" brushRef="#br0" timeOffset="-151643">2579 2283 9577,'4'-7'3972,"-4"7"64,0 0 64,0 0-1634,0 0-897,7-2-287,-7 2-33,0 0-128,5 9-32,-5-9-160,0 9-129,0-9-223,2 9-577,-2-9 0,0 11 0,0-11 0,-2 12 0,2-5 0,0 2 0,0 1 0,-2-1 0,2 3 0,0 0 0,0 0 0,-1 1 0,1-1 0,0 1 0,0-2 0,0 2 0,0-1 0,0 0 0,0 2 0,0-1 0,-2-2 0,1 2 0,0-2 0,-1 2 0,1-4 0,1 4 0,-3-1 0,3 1 0,-1 0 0,1 2 0,1 0 0,-1 0 0,0-1 0,1 1 0,-1 0 0,0-2 0,0 0 0,2-2 0,-3 0 0,2 0 0,0 1 0,1-2 0,-2 1 0,2 1 0,-2-1 0,1 1 0,0 0 0,0-1 0,1-1 0,-2-2 0,0 1 0,0-1 0,0-1 0,0-7 0,-2 9 0,2-9 0,0 7 0,0-7 0,0 8 0,0-8 0,-1 8 0,1-8 0,0 8 0,0-8 0,-2 6 0,2-6 0,0 0 0,0 0 0,0 0 0,0 0 0,0 0 0,0 0 0,0 0 0,0 0 0,0 0 0,3-6 0,-3 6 0,0 0 0,0 0 0,8 2 0,-8-2 0,0 0 0,10 2 0,-10-2 0,9 0 0,-9 0 0,12-2 0,-12 2 0,13-2 0,-5 0 0,2 1 0,-1 1 0,2 0 0,1-1 0,0 1 0,0-1 0,1 1 0,-3-1 0,2 1 0,-2-1 0,-1 2 0,0-1 0,1 1 0,-2 0 0,0 0 0,1 2 0,0-2 0,0 2 0,0-1 0,-1-1 0,0 0 0,-1 1 0,1 0 0,-2-1 0,1 0 0,-7-1 0,12 4 0,-12-4 0,8 2 0,-8-2 0,7 5 0,-7-5 0,0 0 0,9 5 0,-9-5 0,0 0 0,0 0 0,7 8 0,-7-8 0,0 0 0,0 0 0,0 0 0,0 0 0,0 0 0,0 0 0,-2-8 0,2 8 0,0 0 0,-1-7 0,1 7 0,0-7 0,0 7 0,-1-11 0,0 3 0,1 0 0,-1-2 0,0-3 0,1 1 0,-1-3 0,1-1 0,0 0 0,0 0 0,0 0 0,0 0 0,1 0 0,-1-2 0,0 3 0,0-2 0,0 2 0,2-3 0,-2-1 0,0 2 0,0-2 0,0 3 0,2-1 0,-2 2 0,1 0 0,-1 1 0,1-1 0,1 1 0,-2 1 0,0-1 0,0 0 0,0-2 0,0 2 0,0 1 0,0-2 0,0 4 0,0-2 0,1 3 0,-1 1 0,0-1 0,2 3 0,-2-1 0,0 1 0,0 7 0,1-12 0,1 5 0,-2 7 0,2-10 0,-2 10 0,3-10 0,-3 10 0,2-11 0,-2 11 0,2-10 0,-2 10 0,0 0 0,0-9 0,0 9 0,0 0 0,0 0 0,0 0 0,0 0 0,0 0 0,0 0 0,0 0 0,0 0 0,0 0 0,0 0 0,0 0 0,0 0 0,0 0 0,-6 7 0,6-7 0,0 0 0,0 0 0,-9 2 0,9-2 0,-12 0 0,6-1 0,-6 0 0,2-1 0,-3 0 0,-3-1 0,0 0 0,-2 0 0,-1 0 0,0 2 0,1-1 0,1-2 0,1 3 0,0-1 0,4 0 0,1 1 0,3 1 0,2-3 0,0 2 0,6 1 0,-10-4 0,10 4 0,-8 0 0,8 0 0,-6-1 0,6 1 0,0 0-6150,7 5-1089,0-7-288</inkml:trace>
  <inkml:trace contextRef="#ctx0" brushRef="#br0" timeOffset="7.33434E7">5562 8174 10090,'1'-5'4035,"-1"5"193,0 0 96,0 0-1985,-4-3-353,4 3-65,-9 5-127,2 1-64,-4 2-1410,0 2-320,-1 2 0,0 2 0,0 0 0,3 1 0,1-1 0,5-2 0,3-2 0,5-1 0,4-4 0,3-3 0,5 0 0,2-3 0,1-1 0,1-2 0,-1 0 0,-1-1 0,-4 0 0,-2 0 0,-5 2 0,-2-1 0,-6 4 0,3-5 0,-3 5 0,0 0 0,-4 0 0,4 0 0,0 0-4260,0 0-1762,0 0-96,1-6-288</inkml:trace>
  <inkml:trace contextRef="#ctx0" brushRef="#br0" timeOffset="7.3344E7">5668 8000 16560,'2'-6'5733,"-2"1"-64,0 5-864,0 0-4805,5 13 0,-3 2 0,1 6 0,1 4 0,0 6 0,1 4 0,-1-1 0,1-1 0,0-3 0,0-6 0,1-5 0,-1-6 0,1-7 0,1-6 0,0-6 0,2-4 0,-1-4 0,1-3 0,1-1 0,0-1 0,0 3 0,0 4 0,-1 3 0,-1 8 0,0 6 0,-1 6 0,-1 5 0,-1 1 0,-1 3 0,0 1 0,1-1 0,-1-2 0,1-5 0,-1-4 0,0-2 0,1-5 0,-5-2 0,6-5 0,-6-3-3235,2 2-2563,-3-3-223,2 2-33</inkml:trace>
  <inkml:trace contextRef="#ctx0" brushRef="#br0" timeOffset="7.33446E7">6021 8177 17969,'-6'-1'5894,"0"6"-1,-2 2-2882,1 4-3011,-2 2 0,2 2 0,1 0 0,3 3 0,3-3 0,2-1 0,3-2 0,3-3 0,4-3 0,1-2 0,0-4 0,1-2 0,-3-3 0,-2-2 0,-3-3 0,-2-2 0,-6-2 0,-3-1 0,-1 1 0,-1 3 0,-1 0 0,1 4 0,1 3 0,1 3 0,5 1 0,2 6 0,4-2 0,3 2 0,2-2 0,1 1 0,3-2 0,0 0 0,-1-1 0,-2-1 0,-3-1 0,-3-1-512,-1 1-5286,-5 0-352,3-4-192</inkml:trace>
  <inkml:trace contextRef="#ctx0" brushRef="#br0" timeOffset="7.33455E7">6285 8132 17104,'-10'0'5702,"4"6"63,-6 0-1569,3 4-4196,-5-1 0,5 2 0,-1 1 0,3 0 0,3 0 0,3-1 0,4-1 0,3-1 0,3-1 0,2-1 0,1 1 0,0-2 0,-2 1 0,-2 1 0,-4-1 0,-4 0 0,-3-1 0,-3-1 0,-4-1 0,-1 1 0,0-4 0,1 1 0,1 0 0,0-2 0,4-1 0,1 1 0,4 0 0,-4-2 0,4 2 0,0 0 0,7-3-1954,-4-1-4292,5 3-128,-1-4-160</inkml:trace>
  <inkml:trace contextRef="#ctx0" brushRef="#br0" timeOffset="7.33459E7">6441 8137 15599,'0'0'5189,"-1"-5"96,1 5-64,-8 1-3748,4 2-1473,-4-1 0,1 4 0,-1-1 0,1 1 0,1-1 0,3 1 0,2 0 0,4-2 0,3 1 0,4 0 0,1 0 0,2 2 0,0 1 0,-2 1 0,0 0 0,-5 2 0,-1-2 0,-5 2 0,-3-1 0,-4 0 0,-3-3 0,-3 0 0,0-1 0,1-1 0,0-2 0,2 0 0,4-2 0,0-1 0,6 0 0,0 0 0,0 0 0,5-4-3427,2 3-3620,0-2-96</inkml:trace>
  <inkml:trace contextRef="#ctx0" brushRef="#br0" timeOffset="7.33466E7">6570 8136 20403,'-4'-4'6470,"-1"1"-640,2 2-5766,3 1-64,-6-2-4805,6 2-1569,0 0-352</inkml:trace>
  <inkml:trace contextRef="#ctx0" brushRef="#br0" timeOffset="7.33464E7">6574 8249 17392,'2'9'5894,"-2"-4"-225,1 3-1857,-3-1-3812,1 0 0,0 1 0,-1-4-288,3 0-5189,-1-4-321,0 0-224</inkml:trace>
  <inkml:trace contextRef="#ctx0" brushRef="#br0" timeOffset="7.33471E7">6785 8126 13293,'0'0'5221,"0"0"64,-4 0 128,-2 7-1858,-4 0-3555,1 3 0,-3-1 0,3 3 0,-1-1 0,3 1 0,4-1 0,4-1 0,5 0 0,4-2 0,2 0 0,2 2 0,0-1 0,-2 1 0,-2 1 0,-4 0 0,-4 0 0,-4-1 0,-7 0 0,-2-1 0,-3-4 0,-1-1 0,0-1 0,0-2 0,2-3 0,2 0 0,5 0 0,2 0 0,4 2 0,0 0 0,0 0 0,2-5 0,5 6-2979,-2-2-3939,4 1-385</inkml:trace>
  <inkml:trace contextRef="#ctx0" brushRef="#br0" timeOffset="-311809">5059 8097 8264,'0'0'4452,"0"0"192,6-7 225,-6 7-1442,0 0-1217,7-3-64,-7 3-320,0 0-897,0 0-929,0 0 0,0 0 0,-4 7 0,-2 0 0,1 2 0,-4 3 0,0 1 0,1 0 0,-2 1 0,3-2 0,-1 2 0,4-4 0,3 1 0,1-1 0,4-1 0,3-2 0,2 3 0,4 1 0,1 0 0,3 1 0,2-1 0,2 1 0,0-1 0,2 0 0,-1 0 0,-2-2 0,-1-2 0,-3-1 0,-1-3 0,-3-1 0,-6-1 0,-6-1 0,9-1 0,-9 1 0,0 0 0,0 0 0,0 0 0,0 0 0,0 0 0,0 0 0,-5-8 0,5 8 0,0 0 0,0 0 0,-9-7-2787,9 7-3651,-7-8-96,7 8 160</inkml:trace>
  <inkml:trace contextRef="#ctx0" brushRef="#br0" timeOffset="-311234">5057 8206 11403,'0'0'4740,"-9"-5"257,9 5 64,0 0-2243,-5-7-287,5 7-1314,0 0-1217,9-9 0,1 9 0,2-3 0,3 3 0,3-1 0,3 1 0,3 0 0,-1-1 0,0 0 0,-2 1 0,-3-2 0,-5 1 0,-3 1 0,-10 0 0,0 0 0,0 0 0,0 0 0,0 0-5605,0 0-1378,-7-4-320</inkml:trace>
  <inkml:trace contextRef="#ctx0" brushRef="#br0" timeOffset="7.33484E7">7320 8254 12876,'-1'18'4581,"-2"5"-129,-1 5-96,-2 2-2915,1 1-608,-2-2-160,3-4-65,1-4-287,1-7 31,1-6-32,1-8 289,2-8 224,0-5-321,0-7-512,1-2 0,-2-6 0,1-1 0,-1-3 0,1 1 0,1 2 0,2 2 0,3 4 0,3 3 0,1 7 0,5 6 0,3 8 0,-1 5 0,1 6 0,-2 4 0,-4 3 0,-6 1 0,-5 0 0,-6 0 0,-6-5 0,-4-3 0,-4-2 0,-2-4 0,0-4 0,2-2 0,3-2 0,4-1 0,2-1 0,6-2 0,2 3 0,2-2 0,4 3 0,0-2 0,3 5 0,-3-3-3619,3 4-2948,-4-2-255</inkml:trace>
  <inkml:trace contextRef="#ctx0" brushRef="#br0" timeOffset="7.3349E7">7575 7971 15278,'0'0'5734,"5"4"-33,-3 7-256,0 8-4836,-2 5-609,-1 9 0,-1 3 0,1 4 0,-2-1 0,0-2 0,0-4 0,2-6 0,0-6 0,2-10 0,2-7 0,-3-4 0,9-8-5189,-5-6-865,3 1-224,-2-5-160</inkml:trace>
  <inkml:trace contextRef="#ctx0" brushRef="#br0" timeOffset="7.33497E7">7773 8201 10826,'-4'-2'4549,"0"2"255,-1 3 161,-1-1-1794,0 5-865,-4 1-256,3 5-1954,-4-1-96,3 4 0,0-1 0,2 0 0,3-2 0,5-1 0,4-4 0,2-2 0,4-3 0,2-3 0,0-3 0,-2-2 0,0-3 0,-2-1 0,-5-2 0,-2-2 0,-2 0 0,-3 1 0,-1 2 0,0 1 0,0 2 0,3 7 0,-4-3 0,4 7 0,2 2 0,2 3 0,2 0 0,1 0 0,0 1 0,1-2 0,1 1 0,-2-4 0,0 0 0,-3-4 0,0 2 0,-4-3-4004,4-5-1761,-6 0-417,3-1-32</inkml:trace>
  <inkml:trace contextRef="#ctx0" brushRef="#br0" timeOffset="7.33507E7">7928 8185 18578,'-2'-6'5925,"6"3"1,1-3-3588,5 2-2338,2 0 0,2 1 0,1 1 0,1-1 0,-2 2 0,-3-1 0,0 2 0,-5-1-3011,-2 2-2786,-4-1-193,0 0-64</inkml:trace>
  <inkml:trace contextRef="#ctx0" brushRef="#br0" timeOffset="7.33505E7">7985 7950 13421,'0'0'5317,"7"6"96,-7 1-64,3 8-2498,-4 2-2435,2 6-416,-3 3 0,1 4 0,-1 2 0,-1 2 0,1-2 0,1-2 0,0-3 0,0-2 0,2-4 0,-1-6-3139,3-4-2274,-3-5-160,0-6-33,0 0 97</inkml:trace>
  <inkml:trace contextRef="#ctx0" brushRef="#br0" timeOffset="7.33513E7">8127 8234 16784,'0'0'5605,"9"7"-32,-3-4-768,2 0-4805,1-3 0,2 0 0,1-3 0,0-1 0,1-2 0,-3-2 0,0-1 0,-2-1 0,-4-2 0,-1-1 0,-6 2 0,-2 2 0,-6 2 0,-3 4 0,-4 6 0,-3 6 0,1 6 0,2 6 0,3 1 0,7 3 0,8 1 0,10-3 0,8-2 0,7-4 0,5-4 0,3-5 0,2-3 0,-3-5 0,-6-3 0,-4-4 0,-4-3 0,-6-3 0,-5 1 0,-5-1 0,-2 2 0,-6 2-3427,3 2-3171,-3 1-257</inkml:trace>
  <inkml:trace contextRef="#ctx0" brushRef="#br0" timeOffset="-315027">2110 12578 11499,'0'0'4836,"-2"-12"193,2 12 160,-1-10-1185,1 10-1794,0 0-2210,0 0 0,0 0 0,9 11 0,-5 2 0,2 7 0,0 4 0,2 7 0,2 0 0,0 1 0,-1-3 0,3-2 0,0-5 0,-1-10 0,-1-10 0,1-12 0,0-9 0,1-6 0,-4-5 0,0-3 0,-2-2 0,-2 0 0,-1 3 0,-2 4 0,-2 8 0,0 3 0,-1 3 0,2 5 0,0 9 0,1-6 0,-1 6 0,0 0 0,10 10 0,-7-4 0,4 5 0,-4-4 0,9 6 0,-12-13-4773,16 17-1633,-7-13-192</inkml:trace>
  <inkml:trace contextRef="#ctx0" brushRef="#br0" timeOffset="-314571">2448 12615 17104,'-6'10'6118,"-4"-3"-64,1 8-2563,-6 0-3491,5 5 0,-1 1 0,5 1 0,1-1 0,5-1 0,3-4 0,4-4 0,4-7 0,3-6 0,3-3 0,0-7 0,-2-5 0,2-2 0,-6-3 0,-1 0 0,-4 1 0,-6 1 0,0 2 0,-5 4 0,-1 3 0,-2 4 0,2 3 0,6 3 0,-11 4 0,9 4 0,2 0 0,3 0 0,2 0 0,3-2 0,0-1 0,1-2 0,2-2 0,0-5 0,2 1 0,-5-8-128,4 3-6054,-8-9-96,5 3 32</inkml:trace>
  <inkml:trace contextRef="#ctx0" brushRef="#br0" timeOffset="-314183">2577 12431 22389,'0'0'6470,"4"8"-2562,2 9-3908,-4 0 0,3 7 0,1 3 0,2 4 0,1-1 0,5 1 0,1-2 0,-1-8 0,3-2 0,-5-12 0,6-2-2691,-8-11-3394,-1-3-65,-9-10 96</inkml:trace>
  <inkml:trace contextRef="#ctx0" brushRef="#br0" timeOffset="-313993">2573 12559 21364,'0'0'6438,"-9"-6"-1473,18 2-4965,2-5 0,9 0 0,6 0 0,1-1 0,0 3 0,-5-3 0,1 10-2659,-13-4-4291,-10 4-449,0 0-481</inkml:trace>
  <inkml:trace contextRef="#ctx0" brushRef="#br0" timeOffset="-315558">2557 12056 12556,'-9'-7'4901,"9"7"159,-9-3-319,9 3-641,-7 3-2691,7-3-1409,0 0 0,-2 14 0,2-14 0,5 18 0,-1-6 0,2 4 0,-3 3 0,3 1 0,-3 0 0,1 5 0,-2-2 0,2 1 0,-2-5 0,0-1 0,2-4 0,0-2 0,-1-3 0,-3-9 0,6 4 0,-6-4 0,4-8 0,-4 0 0,0 8 0,-4-16 0,4 16 0,-6-10-5894,6 10-384,-7-2-160</inkml:trace>
  <inkml:trace contextRef="#ctx0" brushRef="#br0" timeOffset="-316138">2433 12052 14157,'0'0'5125,"-4"7"-128,4-7 192,-2 6-2082,2-6-2915,0 0-192,7 9 0,-7-9 0,8-3 0,-8 3 0,15-6 0,-8-1 0,2 0 0,-1-1 0,2-1 0,-3-1 0,0 1 0,0 3 0,-7 6 0,8-10 0,-8 10 0,0 0 0,7-6 0,-7 6 0,0 0 0,5 3 0,-5-3 0,9 6 0,-9-6 0,11 11 0,-3-6 0,0 2 0,5-1 0,0 3 0,4-3 0,2 0 0,4-2 0,1-1 0,0 0 0,1 0 0,-3-1 0,-3-1 0,-3 1 0,-3-2 0,-5 1 0,-8-1 0,8 3 0,-8-3 0,0 0 0,0 0 0,0 0 0,0 0 0,-11 7 0,11-7 0,-9 2 0,9-2 0,-13-1 0,13 1 0,-14 1-3780,14-1-2722,-19 1-192</inkml:trace>
  <inkml:trace contextRef="#ctx0" brushRef="#br0" timeOffset="7.35625E7">4877 9436 7367,'5'-5'2530,"-5"5"289,0 0-32,0 0-930,4-5-127,-4 5 64,0 0 31,0 0 65,0 0-96,0 0-225,0 0-127,0 0-193,0 0-64,0 0-256,0 0-929,0 0 0,-6 1 0,1-1 0,-5 0 0,0 2 0,-2-1 0,-1 0 0,-2 0 0,-1 1 0,1-1 0,1 0 0,1 0 0,0-1 0,1 2 0,2-2 0,0 0 0,0 0 0,2 0 0,1 1 0,0-1 0,3 0 0,4 0 0,-7 0 0,7 0 0,0 0 0,0 0 0,0 0 0,0 0 0,0 0 0,6-4 0,-6 4 0,7-2 0,-7 2 0,9-3 0,-4 2 0,1-2 0,0-1 0,2 0 0,-1 0 0,1 0 0,-1-1 0,1 0 0,-2 0 0,1 1 0,-3-1 0,1 1 0,-5 4 0,7-6 0,-7 6 0,0 0 0,0 0 0,0 0 0,0 0 0,0 0 0,0 0 0,-8 6 0,3-3 0,0 1 0,-1 0 0,-1 1 0,-1 1 0,-1 0 0,2-2 0,0 2 0,0-1 0,2-1 0,5-4 0,-8 4 0,8-4 0,0 0 0,2 9 0,2-6 0,3 1 0,1 1 0,2 3 0,0 0 0,1-1 0,0 0 0,1 1 0,-2-1 0,-1-2 0,0 0 0,-2-1 0,-1-3 0,-3-1 0,-3 0 0,0 0 0,0 0 0,0-6 0,0 6 0,-8-2 0,8 2-2626,-8 2-4389,8-2-384</inkml:trace>
  <inkml:trace contextRef="#ctx0" brushRef="#br0" timeOffset="7.35655E7">5096 9581 12011,'-1'6'4100,"1"-6"224,0 0 32,-8 4-1473,8-4-801,0 0-256,0 0-641,-6-1-1185,6 1 0,2-11 0,0 5 0,1-5 0,1 2 0,0-2 0,2 2 0,-2 0 0,2 1 0,-2 3 0,3 1 0,-2 2 0,1 2 0,1 3 0,-2-1 0,2 4 0,-7-6 0,9 11 0,-9-11-2723,8 9-3106,-8-9-257,5 6 64</inkml:trace>
  <inkml:trace contextRef="#ctx0" brushRef="#br0" timeOffset="7.35758E7">5308 9525 12908,'0'0'4388,"0"0"289,-5-2 127,5 2-1697,-8 7-672,3-1-1987,-1 0-448,0 2 0,0 0 0,2 2 0,1 0 0,2 1 0,2-1 0,2-1 0,4-2 0,1-1 0,2-3 0,0-1 0,2-4 0,-3-3 0,0-2 0,-2-1 0,-4-3 0,0-1 0,-5 0 0,-1 0 0,-1 2 0,-1 0 0,1 4 0,-3 2 0,2 4 0,-1-2-1794,6 2-2914,-5 5-321,6-1-160,-1-4-288</inkml:trace>
  <inkml:trace contextRef="#ctx0" brushRef="#br0" timeOffset="7.35762E7">5396 9517 11563,'0'0'3683,"0"0"97,0 0 288,0 0-1698,0 7-160,0-7 0,-1 10-64,-1-4-1409,2 3-737,-2 0 0,3 1 0,0-1 0,2 0 0,2-3 0,3-2 0,1-4 0,4 0 0,-1-5 0,-1 1 0,0-3 0,0-1 0,-4-2 0,-3 1 0,-4-1 0,0 4 0,-4-2 0,0 2 0,0 1 0,-1 2 0,5 3 0,-6-1 0,6 1 0,0 0 0,3 6-961,-3-6-4868,8 7-65,-8-7-160</inkml:trace>
  <inkml:trace contextRef="#ctx0" brushRef="#br0" timeOffset="7.35766E7">5550 9586 20948,'0'0'5829,"0"0"65,5-5-5798,-5 0-96,4-1 0,-1-2 0,2-1 0,0 0 0,-1 2 0,1 0 0,-2 2 0,-3 5 0,6-1 0,-6 1 0,3 8 0,-1-1 0,1 2 0,0-2 0,1-1 0,2-1 0,-1-3 0,2-1 0,0-2 0,0-3 0,-1-2 0,-1-2 0,0 1 0,-2 0 0,-1-1 0,-2 1 0,-1 1 0,1 6 0,-4-6 0,4 6 0,0 0 0,0 0 0,0 0-1826,2 8-4131,-2-8-97,13 5 224</inkml:trace>
  <inkml:trace contextRef="#ctx0" brushRef="#br0" timeOffset="7.3577E7">5767 9515 16688,'0'5'5093,"-5"-1"-1,1 6 33,-6-1-4356,6 4-769,-2-1 0,5 1 0,0-2 0,5-1 0,3-3 0,4-1 0,5-4 0,-1-4 0,2-1 0,2-1 0,-4-3 0,-2 0 0,-4-2 0,-3-2 0,-8-1 0,-5-2 0,-4-2 0,-6-2 0,-6 0 0,-1-1 0,-1 1 0,0 1 0,3 0 0,3 3 0,5 1 0,3 3 0,7 0 0,3 2 0,1 2 0,2 1 0,-2 5 0,7-3 0,-1 5 0,-6-2-1505,6 6-5670,-6-6-256</inkml:trace>
  <inkml:trace contextRef="#ctx0" brushRef="#br0" timeOffset="7.3578E7">6159 9590 18770,'0'0'5637,"0"0"129,-2-11-3172,2 11-2594,-1-8 0,1 2 0,0-2 0,1 1 0,0 0 0,1 0 0,2 0 0,-1 2 0,2 3 0,-5 2 0,12 2 0,-7-2-3075,4 6-3043,-2-4-288,6 4 160</inkml:trace>
  <inkml:trace contextRef="#ctx0" brushRef="#br0" timeOffset="7.35782E7">6322 9524 19699,'-10'-2'6214,"4"9"63,-5-2-5700,5 6-577,-1-2 0,4 2 0,4-2 0,3 0 0,5-3 0,2-3 0,4-2 0,0-1 0,-1-3 0,0 0 0,-3-1 0,-3-3 0,-4 2 0,-5-3 0,-3 2 0,-3-1 0,-3 2 0,0 0 0,-1 0 0,1 0 0,3 1 0,1-3 0,6 7-2498,3-7-3300,5 6-127,-1-5-161</inkml:trace>
  <inkml:trace contextRef="#ctx0" brushRef="#br0" timeOffset="7.35787E7">6508 9504 10506,'5'-2'4196,"-5"2"128,0 0 288,0 0-1313,0 0-704,-5 0-481,5 0-993,-6 6-1121,4 0 0,-4 0 0,1 3 0,0 0 0,-1 2 0,3-1 0,2-1 0,2 0 0,2-2 0,4-3 0,4-3 0,0-3 0,2-2 0,-1-2 0,-1 0 0,-2-6 0,-4 0 0,-6-4 0,-2-1 0,-10-1 0,-3-1 0,-5 2 0,-3-2 0,-1 2 0,2 3 0,3 3 0,4 0 0,6 3 0,5 0 0,5 1 0,6 2 0,2 1 0,-1 0 0,3 4 0,-10 0-6502,8 3-1506,-8-3-191</inkml:trace>
  <inkml:trace contextRef="#ctx0" brushRef="#br0" timeOffset="-300739">1119 8154 32,'0'0'1057,"4"-10"545,-4 10 287,0 0 385,-1-8 449,1 8 224,0 0-385,-5-7-480,5 7-416,0 0-257,0-8-160,0 8 33,0 0-33,0 0 96,0 0 32,0 0 1,0 0-1,0 0-128,-8 2-96,8-2-288,-6 13-865,4-4 0,1 4 0,-2 3 0,2 4 0,1 5 0,1 1 0,1 2 0,0 1 0,0-1 0,4-1 0,-5-3 0,2-4 0,1-2 0,-2-2 0,0-6 0,-1 0 0,0-2 0,-1-8 0,1 9 0,-1-9 0,0 0 0,0 0 0,0 0 0,0 0 0,0 0 0,0 0 0,0 0 0,0 0 0,0 0 0,0 0 0,-8-2 0,8 2 0,0 0 0,0 0 0,-6 9 0,6-9 0,0 0 0,0 0 0,-7 5 0,7-5 0,-6 1 0,6-1 0,-13 0 0,5 0 0,-4 0 0,-2 2 0,2 0 0,-3-1 0,1 1 0,2 1 0,1-1 0,1-1 0,4 0 0,6-1 0,-10 0 0,10 0 0,0 0 0,0 0 0,-6-4 0,6 4 0,0 0 0,0 0 0,0 0 0,0 0 0,0 0 0,0 0 0,0 0 0,9 3 0,-9-3 0,7 12 0,-2-3 0,1 1 0,0 2 0,1 1 0,-4 2 0,3-2 0,-4 0 0,0 3 0,0-2 0,-2 0 0,0-2 0,-2-1 0,2-1 0,0-3 0,0-7 0,0 8 0,0-8 0,7-4 0,-1-3 0,2-1 0,0 2 0,2-2 0,0 2 0,3-2 0,-1 4 0,-2-1 0,2 3 0,1 1 0,-1 1 0,1-1 0,0 0 0,3-1 0,-1 1 0,-1-3 0,-2 1 0,-1-1 0,1 2 0,-5-1 0,0 0 0,-7 3 0,8-3 0,-8 3 0,0 0 0,7 2 0,-7-2 0,0 0 0,8 5 0,-8-5 0,7 3 0,-7-3 0,10 3 0,-10-3 0,6 0 0,-6 0 0,8 2 0,-8-2 0,0 0 0,7 3 0,-7-3 0,0 0 0,0 0 0,7 4 0,-7-4 0,0 0 0,0 0 0,0 0 0,0 0 0,0 0 0,0 0 0,0 0 0,-6-3 0,6 3 0,-3-6 0,3 6 0,-4-14 0,3 5 0,-1-3 0,2 0 0,0-2 0,0-4 0,0 3 0,0-1 0,1 1 0,0 2 0,0 0 0,-1 4 0,0 3 0,0 6 0,-1-9 0,1 9 0,0 0 0,0 0 0,0 0 0,-2 10 0,2-10 0,0 8 0,0-8 0,-3 8 0,3-8 0,0 0 0,0 0 0,-3 7 0,3-7 0,-6 1 0,6-1 0,-12 2 0,5-1 0,-3 0 0,0-1 0,1 0 0,0-1 0,2 1 0,0-2 0,7 2 0,-10-3 0,10 3 0,0 0 0,0 0 0,0 0 0,-1-8 0,1 8 0,0 0 0,0 0 0,0 0 0,7 0 0,-7 0 0,0 0 0,0 0 0,0 0 0,0 0 0,7-2 0,-7 2 0,4-8 0,-2 0 0,0-3 0,3 0 0,-3-5 0,1-3 0,1-3 0,-2-2 0,1-1 0,-2-1 0,1-1 0,1-2 0,-2 4 0,1 0 0,-1 2 0,1 5 0,-1 2 0,1 4 0,-1 4 0,-1 8 0,2-8 0,-2 8 0,0 0 0,0 0 0,0 0 0,0 0 0,0 0 0,0 0 0,0 0 0,0 0 0,0 0 0,0 0-2274,1 11-4388,-1-11-577,3 8-417</inkml:trace>
  <inkml:trace contextRef="#ctx0" brushRef="#br0" timeOffset="-303746">3695 8136 4837,'-8'2'2882,"8"-2"65,0 0 64,-7 2-1410,7-2-383,0 0-97,0 0 0,0 0 32,0 0-32,0 0 32,0 0 64,0 0 0,0 0-32,0 0-32,0 0-31,0 0-130,0 0-95,0 0-128,0 0-96,-4 8-129,4-8-63,-1 6-129,1-6-352,0 11 0,-1-4 0,2 3 0,-2 2 0,1 1 0,-1 2 0,1 4 0,0 0 0,0 2 0,0-1 0,1 2 0,1-3 0,-1-1 0,0-2 0,1 0 0,1-1 0,-2-2 0,1-1 0,-1 1 0,-1-4 0,2 0 0,-1 1 0,-1-4 0,1 1 0,-1-7 0,4 11 0,-4-11 0,2 7 0,-2-7 0,0 0 0,1 9 0,-1-9 0,0 0 0,0 0 0,0 7 0,0-7 0,0 0 0,0 0 0,0 0 0,0 0 0,0 0 0,0 0 0,0 0 0,0 0 0,0 0 0,0 0 0,0 0 0,0 0 0,0 0 0,0 0 0,0 0 0,0 0 0,0 0 0,0 0 0,1 6 0,-1-6 0,0 0 0,0 0 0,0 0 0,0 0 0,0 0 0,0 0 0,0 0 0,-7 1 0,7-1 0,-9-1 0,9 1 0,-13-1 0,6 1 0,-1 0 0,-1 0 0,1 1 0,0-1 0,1 1 0,7-1 0,-10 0 0,10 0 0,0 0 0,-7 2 0,7-2 0,0 0 0,0 0 0,0 0 0,0 0 0,0 0 0,0 0 0,8 6 0,-8-6 0,6 6 0,-6-6 0,5 13 0,-4-6 0,1 0 0,0 1 0,-1 1 0,1-2 0,-2 1 0,1-1 0,-1-7 0,2 10 0,-2-10 0,6 6 0,-6-6 0,8 4 0,-8-4 0,11-2 0,-3 2 0,2-4 0,0 0 0,0 1 0,-1-1 0,2-2 0,-1 0 0,-3 2 0,3 0 0,-3 1 0,2-1 0,-1 3 0,-1 1 0,-1 0 0,-6 0 0,12 4 0,-12-4 0,10 4 0,-10-4 0,9 4 0,-9-4 0,9 0 0,-9 0 0,7-2 0,-7 2 0,0 0 0,7-5 0,-7 5 0,0 0 0,0 0 0,0 0 0,0 0 0,0 0 0,0 0 0,0 0 0,0 0 0,0 0 0,0 0 0,0 0 0,0 0 0,0 0 0,0-9 0,0 9 0,-1-8 0,1 8 0,0-10 0,0 10 0,0-9 0,0 9 0,0 0 0,-1-8 0,1 8 0,0 0 0,0 0 0,0 0 0,-9-1 0,9 1 0,0 0 0,-7 3 0,7-3 0,0 0 0,0 0 0,0 0 0,-5 8 0,5-8 0,0 0 0,0 0 0,0 0 0,0 0 0,6 0 0,-6 0 0,0 0 0,4-10 0,-4 10 0,0-8 0,0 8 0,-1-11 0,-1 4 0,2 7 0,-4-13 0,4 6 0,-1 1 0,1 6 0,-2-10 0,2 10 0,0 0 0,0 0 0,0 0 0,0 0 0,0 0 0,0 0 0,0 0 0,-5 8 0,5-8 0,0 0 0,0 0 0,-1 6 0,1-6 0,0 0 0,0 0 0,0 0 0,0 0 0,0 0 0,0 0 0,0 0 0,4-6 0,-4 6 0,0 0 0,0 0 0,0 0 0,-7 2 0,7-2 0,-9 1 0,9-1 0,-11 0 0,11 0 0,-11-1 0,11 1 0,-7-2 0,7 2 0,0 0 0,0 0 0,0 0 0,0 0 0,-6-6 0,6 6 0,0 0 0,0 0 0,0 0 0,0 0 0,8-6 0,-8 6 0,0 0 0,7-10 0,-7 10 0,3-13 0,-1 4 0,0 0 0,-2-2 0,0-1 0,0-2 0,2-4 0,-2 0 0,0-6 0,0-1 0,2 0 0,-1 0 0,2 0 0,-2 2 0,2 3 0,-3 0 0,2 6 0,-2 3 0,-3 1 0,3 2 0,0 8 0,-3-12 0,3 12 0,-3-8 0,3 8 0,0 0 0,0 0 0,-3-9 0,3 9 0,0 0 0,0 0 0,0 0 0,0 0 0,0 0 0,0 0 0,0 0 0,0 0 0,0 0 0,1 9 0,-1-9-1441,1 9-4805,-1-9-673,4 7-127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2014-04-04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2014-04-04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2014-04-04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75-3D Printer</a:t>
            </a:r>
            <a:br>
              <a:rPr lang="en-US" dirty="0" smtClean="0"/>
            </a:br>
            <a:r>
              <a:rPr lang="en-US" dirty="0" smtClean="0"/>
              <a:t>Power Point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sketch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821185" y="1478099"/>
              <a:ext cx="3460319" cy="4611354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65" y="1473779"/>
                <a:ext cx="3468959" cy="46199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41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CAD Drawing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54" y="1765031"/>
            <a:ext cx="6048381" cy="4102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Startup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79" y="2339975"/>
            <a:ext cx="4067175" cy="2600325"/>
          </a:xfrm>
        </p:spPr>
      </p:pic>
    </p:spTree>
    <p:extLst>
      <p:ext uri="{BB962C8B-B14F-4D97-AF65-F5344CB8AC3E}">
        <p14:creationId xmlns:p14="http://schemas.microsoft.com/office/powerpoint/2010/main" val="3922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Layout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42" y="2012377"/>
            <a:ext cx="4895850" cy="3255520"/>
          </a:xfrm>
        </p:spPr>
      </p:pic>
    </p:spTree>
    <p:extLst>
      <p:ext uri="{BB962C8B-B14F-4D97-AF65-F5344CB8AC3E}">
        <p14:creationId xmlns:p14="http://schemas.microsoft.com/office/powerpoint/2010/main" val="25375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Slice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42" y="2076546"/>
            <a:ext cx="4895850" cy="3255520"/>
          </a:xfrm>
        </p:spPr>
      </p:pic>
    </p:spTree>
    <p:extLst>
      <p:ext uri="{BB962C8B-B14F-4D97-AF65-F5344CB8AC3E}">
        <p14:creationId xmlns:p14="http://schemas.microsoft.com/office/powerpoint/2010/main" val="2480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Print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42" y="2012377"/>
            <a:ext cx="4895850" cy="3255520"/>
          </a:xfrm>
        </p:spPr>
      </p:pic>
    </p:spTree>
    <p:extLst>
      <p:ext uri="{BB962C8B-B14F-4D97-AF65-F5344CB8AC3E}">
        <p14:creationId xmlns:p14="http://schemas.microsoft.com/office/powerpoint/2010/main" val="6054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3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7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c2e6f55-8abc-4b5b-a4f7-930d3885115f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52</TotalTime>
  <Words>67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Team 75-3D Printer Power Point 7</vt:lpstr>
      <vt:lpstr>Chassis sketch</vt:lpstr>
      <vt:lpstr>CAD Drawing</vt:lpstr>
      <vt:lpstr>User Interface: Startup Page</vt:lpstr>
      <vt:lpstr>User Interface: Layout Page</vt:lpstr>
      <vt:lpstr>User Interface: Slice Page</vt:lpstr>
      <vt:lpstr>User Interface: Print Page</vt:lpstr>
      <vt:lpstr>Schematic</vt:lpstr>
      <vt:lpstr>Schematic contd.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Jeffrey Burdick</cp:lastModifiedBy>
  <cp:revision>24</cp:revision>
  <dcterms:created xsi:type="dcterms:W3CDTF">2014-01-30T18:30:49Z</dcterms:created>
  <dcterms:modified xsi:type="dcterms:W3CDTF">2014-04-04T16:57:26Z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