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Prototype</a:t>
            </a:r>
          </a:p>
          <a:p>
            <a:r>
              <a:rPr lang="en-US" dirty="0"/>
              <a:t>Finalize</a:t>
            </a:r>
            <a:r>
              <a:rPr lang="en-US" dirty="0" smtClean="0"/>
              <a:t> </a:t>
            </a:r>
            <a:r>
              <a:rPr lang="en-US" dirty="0" err="1" smtClean="0"/>
              <a:t>LibreCAM</a:t>
            </a:r>
            <a:endParaRPr lang="en-US" dirty="0" smtClean="0"/>
          </a:p>
          <a:p>
            <a:r>
              <a:rPr lang="en-US" dirty="0" smtClean="0"/>
              <a:t>Complete User Documentation</a:t>
            </a:r>
          </a:p>
          <a:p>
            <a:r>
              <a:rPr lang="en-US" dirty="0" smtClean="0"/>
              <a:t>Package Initial Release</a:t>
            </a:r>
          </a:p>
          <a:p>
            <a:r>
              <a:rPr lang="en-US" dirty="0" smtClean="0"/>
              <a:t>Compete in Cornell 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0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4c2e6f55-8abc-4b5b-a4f7-930d3885115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245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Chance</cp:lastModifiedBy>
  <cp:revision>18</cp:revision>
  <dcterms:created xsi:type="dcterms:W3CDTF">2014-01-30T18:30:49Z</dcterms:created>
  <dcterms:modified xsi:type="dcterms:W3CDTF">2014-11-18T17:43:41Z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