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3D Printing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out to create the de facto DLP 3D printer </a:t>
            </a:r>
            <a:r>
              <a:rPr lang="en-US" dirty="0"/>
              <a:t>c</a:t>
            </a:r>
            <a:r>
              <a:rPr lang="en-US" dirty="0" smtClean="0"/>
              <a:t>ontrol software</a:t>
            </a:r>
          </a:p>
          <a:p>
            <a:r>
              <a:rPr lang="en-US" dirty="0" smtClean="0"/>
              <a:t>Harder said then done</a:t>
            </a:r>
          </a:p>
          <a:p>
            <a:pPr lvl="1"/>
            <a:r>
              <a:rPr lang="en-US" dirty="0" smtClean="0"/>
              <a:t>STL </a:t>
            </a:r>
            <a:r>
              <a:rPr lang="en-US" dirty="0" smtClean="0"/>
              <a:t>file format</a:t>
            </a:r>
          </a:p>
          <a:p>
            <a:pPr lvl="1"/>
            <a:r>
              <a:rPr lang="en-US" dirty="0" smtClean="0"/>
              <a:t>No common platforms</a:t>
            </a:r>
          </a:p>
          <a:p>
            <a:pPr lvl="1"/>
            <a:r>
              <a:rPr lang="en-US" dirty="0" smtClean="0"/>
              <a:t>Batch Slicing vs. </a:t>
            </a:r>
            <a:r>
              <a:rPr lang="en-US" dirty="0"/>
              <a:t>Slicing On Demand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LibreCAM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Libre</a:t>
            </a:r>
            <a:endParaRPr lang="en-US" dirty="0"/>
          </a:p>
          <a:p>
            <a:r>
              <a:rPr lang="en-US" dirty="0" smtClean="0"/>
              <a:t>Modular CAM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251</TotalTime>
  <Words>44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Problems with 3D Printing Software</vt:lpstr>
      <vt:lpstr>LibreCAM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Olsen</cp:lastModifiedBy>
  <cp:revision>21</cp:revision>
  <dcterms:created xsi:type="dcterms:W3CDTF">2014-01-30T18:30:49Z</dcterms:created>
  <dcterms:modified xsi:type="dcterms:W3CDTF">2014-11-18T06:25:55Z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