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7"/>
  </p:notesMasterIdLst>
  <p:sldIdLst>
    <p:sldId id="263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t>2014-11-16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t>2014-11-16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t>2014-11-16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Previous Chassis Proposal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1"/>
          <a:stretch/>
        </p:blipFill>
        <p:spPr>
          <a:xfrm>
            <a:off x="1484311" y="1910075"/>
            <a:ext cx="6072843" cy="346012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02"/>
          <a:stretch/>
        </p:blipFill>
        <p:spPr>
          <a:xfrm>
            <a:off x="8154545" y="1489074"/>
            <a:ext cx="2843364" cy="43021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23793" y="5513942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 </a:t>
            </a:r>
            <a:r>
              <a:rPr lang="en-US" dirty="0"/>
              <a:t>Proposed chassis design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7747" y="5883273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 </a:t>
            </a:r>
            <a:r>
              <a:rPr lang="en-US" dirty="0"/>
              <a:t>Isometric view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proposed chassis </a:t>
            </a:r>
          </a:p>
        </p:txBody>
      </p:sp>
    </p:spTree>
    <p:extLst>
      <p:ext uri="{BB962C8B-B14F-4D97-AF65-F5344CB8AC3E}">
        <p14:creationId xmlns:p14="http://schemas.microsoft.com/office/powerpoint/2010/main" val="3418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Prototype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8" r="38167"/>
          <a:stretch/>
        </p:blipFill>
        <p:spPr>
          <a:xfrm>
            <a:off x="2215757" y="1477867"/>
            <a:ext cx="1991154" cy="43892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9" r="43223"/>
          <a:stretch/>
        </p:blipFill>
        <p:spPr>
          <a:xfrm>
            <a:off x="8457647" y="1477867"/>
            <a:ext cx="2240402" cy="43892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6" r="34051"/>
          <a:stretch/>
        </p:blipFill>
        <p:spPr>
          <a:xfrm>
            <a:off x="5139175" y="1477868"/>
            <a:ext cx="2364586" cy="43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06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5E529B-E2B8-4FF4-96DC-717B6A9731D6}">
  <ds:schemaRefs>
    <ds:schemaRef ds:uri="4c2e6f55-8abc-4b5b-a4f7-930d3885115f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465</TotalTime>
  <Words>21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Parallax</vt:lpstr>
      <vt:lpstr>Previous Chassis Proposal</vt:lpstr>
      <vt:lpstr>Current Prototype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Jeffrey Burdick</cp:lastModifiedBy>
  <cp:revision>164</cp:revision>
  <dcterms:created xsi:type="dcterms:W3CDTF">2014-01-30T18:30:49Z</dcterms:created>
  <dcterms:modified xsi:type="dcterms:W3CDTF">2014-11-16T23:48:04Z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