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5"/>
  </p:notesMasterIdLst>
  <p:sldIdLst>
    <p:sldId id="256" r:id="rId5"/>
    <p:sldId id="261" r:id="rId6"/>
    <p:sldId id="272" r:id="rId7"/>
    <p:sldId id="294" r:id="rId8"/>
    <p:sldId id="292" r:id="rId9"/>
    <p:sldId id="293" r:id="rId10"/>
    <p:sldId id="299" r:id="rId11"/>
    <p:sldId id="300" r:id="rId12"/>
    <p:sldId id="297" r:id="rId13"/>
    <p:sldId id="298" r:id="rId14"/>
    <p:sldId id="283" r:id="rId15"/>
    <p:sldId id="305" r:id="rId16"/>
    <p:sldId id="296" r:id="rId17"/>
    <p:sldId id="307" r:id="rId18"/>
    <p:sldId id="303" r:id="rId19"/>
    <p:sldId id="304" r:id="rId20"/>
    <p:sldId id="302" r:id="rId21"/>
    <p:sldId id="306" r:id="rId22"/>
    <p:sldId id="278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1337821952"/>
        <c:axId val="-1337820320"/>
      </c:bubbleChart>
      <c:valAx>
        <c:axId val="-13378219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7820320"/>
        <c:crosses val="autoZero"/>
        <c:crossBetween val="midCat"/>
      </c:valAx>
      <c:valAx>
        <c:axId val="-1337820320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7821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	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		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  Community projects are</a:t>
            </a:r>
            <a:r>
              <a:rPr lang="en-US" baseline="0" dirty="0" smtClean="0"/>
              <a:t> so poorly documented that not even a basic title block exists within the Open Source Hardware Community.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915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/>
              <a:t>Nathaniel Tyler (</a:t>
            </a:r>
            <a:r>
              <a:rPr lang="en-US" dirty="0" smtClean="0"/>
              <a:t>ME), Jeffrey </a:t>
            </a:r>
            <a:r>
              <a:rPr lang="en-US" dirty="0"/>
              <a:t>Burdick (ME)- </a:t>
            </a:r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Vat </a:t>
            </a:r>
            <a:r>
              <a:rPr lang="en-US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1085855"/>
          </a:xfrm>
        </p:spPr>
        <p:txBody>
          <a:bodyPr/>
          <a:lstStyle/>
          <a:p>
            <a:r>
              <a:rPr lang="en-US" dirty="0"/>
              <a:t>FEA Simulation (fixtures, bonds, forces) – experienced bonding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61" y="2715491"/>
            <a:ext cx="3930902" cy="3516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54" y="2715491"/>
            <a:ext cx="756105" cy="35167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750" y="2712946"/>
            <a:ext cx="3502785" cy="35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14" descr="LndScapeHL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4760" y="1478099"/>
            <a:ext cx="8837096" cy="4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541988" y="420824"/>
            <a:ext cx="10018712" cy="1057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800" b="0" i="0" u="none" strike="noStrike" cap="none" baseline="0" dirty="0" smtClean="0">
                <a:solidFill>
                  <a:schemeClr val="dk1"/>
                </a:solidFill>
                <a:ea typeface="Cantarell"/>
                <a:cs typeface="Cantarell"/>
                <a:sym typeface="Cantarell"/>
              </a:rPr>
              <a:t>Hardware Software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ea typeface="Cantarell"/>
                <a:cs typeface="Cantarell"/>
                <a:sym typeface="Cantarell"/>
              </a:rPr>
              <a:t> Interface</a:t>
            </a:r>
            <a:endParaRPr lang="en-US" sz="4800" b="0" i="0" u="none" strike="noStrike" cap="none" baseline="0" dirty="0">
              <a:solidFill>
                <a:schemeClr val="dk1"/>
              </a:solidFill>
              <a:ea typeface="Cantarell"/>
              <a:cs typeface="Cantarell"/>
              <a:sym typeface="Cantarel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600200" y="1478100"/>
            <a:ext cx="10018712" cy="45122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200" dirty="0" smtClean="0"/>
              <a:t>GRBL - Lightweight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firmware used to interface the software and the motors/hardware</a:t>
            </a:r>
          </a:p>
          <a:p>
            <a:r>
              <a:rPr lang="en-US" sz="3200" dirty="0" smtClean="0"/>
              <a:t>CNC Motor Shield:  4 </a:t>
            </a:r>
            <a:r>
              <a:rPr lang="en-US" sz="3200" dirty="0" err="1"/>
              <a:t>P</a:t>
            </a:r>
            <a:r>
              <a:rPr lang="en-US" sz="3200" dirty="0" err="1" smtClean="0"/>
              <a:t>ololu</a:t>
            </a:r>
            <a:r>
              <a:rPr lang="en-US" sz="3200" dirty="0" smtClean="0"/>
              <a:t> DRV8825 </a:t>
            </a:r>
            <a:r>
              <a:rPr lang="en-US" sz="3200" dirty="0" smtClean="0"/>
              <a:t>drivers</a:t>
            </a:r>
          </a:p>
          <a:p>
            <a:pPr lvl="1"/>
            <a:r>
              <a:rPr lang="en-US" sz="2000" dirty="0" smtClean="0"/>
              <a:t>4 dual </a:t>
            </a:r>
            <a:r>
              <a:rPr lang="en-US" sz="2000" dirty="0" smtClean="0"/>
              <a:t>H-bridge </a:t>
            </a:r>
            <a:r>
              <a:rPr lang="en-US" sz="2000" dirty="0" smtClean="0"/>
              <a:t>drivers with current control logic, allowing for more precise stepping and power management</a:t>
            </a:r>
          </a:p>
          <a:p>
            <a:pPr marL="285750" lvl="1" indent="-64770"/>
            <a:r>
              <a:rPr lang="en-US" sz="3200" dirty="0" smtClean="0"/>
              <a:t>Adafruit Motor Shield (AFMS): Uses an </a:t>
            </a:r>
            <a:r>
              <a:rPr lang="en-US" sz="3200" dirty="0" smtClean="0"/>
              <a:t>H-</a:t>
            </a:r>
            <a:r>
              <a:rPr lang="en-US" sz="3200" dirty="0" smtClean="0"/>
              <a:t>bridge </a:t>
            </a:r>
            <a:r>
              <a:rPr lang="en-US" sz="3200" dirty="0" smtClean="0"/>
              <a:t>motor driver </a:t>
            </a:r>
          </a:p>
          <a:p>
            <a:pPr marL="742950" lvl="2" indent="-64770"/>
            <a:r>
              <a:rPr lang="en-US" sz="2000" dirty="0" smtClean="0"/>
              <a:t>4 </a:t>
            </a:r>
            <a:r>
              <a:rPr lang="en-US" sz="2000" dirty="0" smtClean="0"/>
              <a:t>H-</a:t>
            </a:r>
            <a:r>
              <a:rPr lang="en-US" sz="2000" dirty="0" smtClean="0"/>
              <a:t>bridge </a:t>
            </a:r>
            <a:r>
              <a:rPr lang="en-US" sz="2000" dirty="0" smtClean="0"/>
              <a:t>drivers capable of running 2 stepper motors, however lacks some of the logic for more precise </a:t>
            </a:r>
            <a:r>
              <a:rPr lang="en-US" sz="2000" dirty="0" smtClean="0"/>
              <a:t>control</a:t>
            </a:r>
            <a:endParaRPr lang="en-US" sz="2000" dirty="0" smtClean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68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3D Printing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out to create the de facto DLP 3D printer </a:t>
            </a:r>
            <a:r>
              <a:rPr lang="en-US" dirty="0"/>
              <a:t>c</a:t>
            </a:r>
            <a:r>
              <a:rPr lang="en-US" dirty="0" smtClean="0"/>
              <a:t>ontrol software</a:t>
            </a:r>
          </a:p>
          <a:p>
            <a:r>
              <a:rPr lang="en-US" dirty="0" smtClean="0"/>
              <a:t>Harder said then done</a:t>
            </a:r>
          </a:p>
          <a:p>
            <a:pPr lvl="1"/>
            <a:r>
              <a:rPr lang="en-US" dirty="0" smtClean="0"/>
              <a:t>STL file format</a:t>
            </a:r>
          </a:p>
          <a:p>
            <a:pPr lvl="1"/>
            <a:r>
              <a:rPr lang="en-US" dirty="0" smtClean="0"/>
              <a:t>No common platforms</a:t>
            </a:r>
          </a:p>
          <a:p>
            <a:pPr lvl="1"/>
            <a:r>
              <a:rPr lang="en-US" dirty="0" smtClean="0"/>
              <a:t>Batch Slicing vs. </a:t>
            </a:r>
            <a:r>
              <a:rPr lang="en-US" dirty="0"/>
              <a:t>Slicing On Demand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LibreCAM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Libre</a:t>
            </a:r>
            <a:endParaRPr lang="en-US" dirty="0"/>
          </a:p>
          <a:p>
            <a:r>
              <a:rPr lang="en-US" dirty="0" smtClean="0"/>
              <a:t>Modular CAM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329999"/>
              </p:ext>
            </p:extLst>
          </p:nvPr>
        </p:nvGraphicFramePr>
        <p:xfrm>
          <a:off x="2882536" y="2372691"/>
          <a:ext cx="7337617" cy="2433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0936"/>
                <a:gridCol w="2266681"/>
              </a:tblGrid>
              <a:tr h="60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Total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Price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Motion</a:t>
                      </a:r>
                      <a:r>
                        <a:rPr lang="en-US" sz="2000" baseline="0" dirty="0" smtClean="0">
                          <a:effectLst/>
                          <a:latin typeface="+mn-lt"/>
                        </a:rPr>
                        <a:t> control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$113.61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Chassis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$315.99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Hardware software interface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$25.97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Motors/motor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control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$82.83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MakerJuice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resins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$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45.00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$602.17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05427" y="1863246"/>
            <a:ext cx="249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/>
              <a:t>4</a:t>
            </a:r>
            <a:r>
              <a:rPr lang="en-US" dirty="0" smtClean="0"/>
              <a:t>. Subsystem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Prototype</a:t>
            </a:r>
          </a:p>
          <a:p>
            <a:r>
              <a:rPr lang="en-US" dirty="0"/>
              <a:t>Finalize</a:t>
            </a:r>
            <a:r>
              <a:rPr lang="en-US" dirty="0" smtClean="0"/>
              <a:t> </a:t>
            </a:r>
            <a:r>
              <a:rPr lang="en-US" dirty="0" err="1" smtClean="0"/>
              <a:t>LibreCAM</a:t>
            </a:r>
            <a:endParaRPr lang="en-US" dirty="0" smtClean="0"/>
          </a:p>
          <a:p>
            <a:r>
              <a:rPr lang="en-US" dirty="0" smtClean="0"/>
              <a:t>Complete User Documentation</a:t>
            </a:r>
          </a:p>
          <a:p>
            <a:r>
              <a:rPr lang="en-US" dirty="0" smtClean="0"/>
              <a:t>Package Initial Release</a:t>
            </a:r>
          </a:p>
          <a:p>
            <a:r>
              <a:rPr lang="en-US" dirty="0" smtClean="0"/>
              <a:t>Compete in Cornell Cup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5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5" y="1663240"/>
            <a:ext cx="9738987" cy="40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Chassis Proposal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2531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r="38167"/>
          <a:stretch/>
        </p:blipFill>
        <p:spPr>
          <a:xfrm>
            <a:off x="2215757" y="1477867"/>
            <a:ext cx="1991154" cy="43892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r="43223"/>
          <a:stretch/>
        </p:blipFill>
        <p:spPr>
          <a:xfrm>
            <a:off x="8457647" y="1477867"/>
            <a:ext cx="2240402" cy="438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r="34051"/>
          <a:stretch/>
        </p:blipFill>
        <p:spPr>
          <a:xfrm>
            <a:off x="5139175" y="1477868"/>
            <a:ext cx="2364586" cy="4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Drawings/Title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7"/>
            <a:ext cx="10018713" cy="13213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Coupler was GD&amp;T according to ISO standards. </a:t>
            </a:r>
          </a:p>
          <a:p>
            <a:r>
              <a:rPr lang="en-US" dirty="0"/>
              <a:t>A Title Block was created for the Open Source Hardware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1690254" y="2770660"/>
            <a:ext cx="10130285" cy="2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537</TotalTime>
  <Words>634</Words>
  <Application>Microsoft Office PowerPoint</Application>
  <PresentationFormat>Widescreen</PresentationFormat>
  <Paragraphs>166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Cantarell</vt:lpstr>
      <vt:lpstr>Corbel</vt:lpstr>
      <vt:lpstr>Times New Roman</vt:lpstr>
      <vt:lpstr>Wingdings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Specifications</vt:lpstr>
      <vt:lpstr>Previous Chassis Proposal</vt:lpstr>
      <vt:lpstr>Current Prototype </vt:lpstr>
      <vt:lpstr>Technical Drawings/Title Block</vt:lpstr>
      <vt:lpstr>Vat Simulation </vt:lpstr>
      <vt:lpstr>Wire Diagram</vt:lpstr>
      <vt:lpstr>Hardware Software Interface</vt:lpstr>
      <vt:lpstr>Projector and Resin</vt:lpstr>
      <vt:lpstr>System Block Diagram</vt:lpstr>
      <vt:lpstr>Problems with 3D Printing Software</vt:lpstr>
      <vt:lpstr>LibreCAM</vt:lpstr>
      <vt:lpstr>Budget</vt:lpstr>
      <vt:lpstr>Next Steps</vt:lpstr>
      <vt:lpstr>Summary</vt:lpstr>
      <vt:lpstr>Acknowledgements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180</cp:revision>
  <dcterms:created xsi:type="dcterms:W3CDTF">2014-01-30T18:30:49Z</dcterms:created>
  <dcterms:modified xsi:type="dcterms:W3CDTF">2014-11-18T18:11:06Z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