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137705"/>
              </p:ext>
            </p:extLst>
          </p:nvPr>
        </p:nvGraphicFramePr>
        <p:xfrm>
          <a:off x="2808407" y="2366742"/>
          <a:ext cx="7513068" cy="235980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40111"/>
                <a:gridCol w="2640169"/>
                <a:gridCol w="2632788"/>
              </a:tblGrid>
              <a:tr h="30086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Spyros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Tragoudas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Policandriotes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Lakendria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Kenner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8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Rasit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Singh-Gupta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Scott J. Grunewald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36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Lizette Chevalier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Frances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Harackiewicz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Eddie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Krassenstein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245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Mathias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Alan J. Weston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Austin Miller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72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Mabry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 Purcell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Indiegogo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Funders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0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Attig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Lennox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5E529B-E2B8-4FF4-96DC-717B6A9731D6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c2e6f55-8abc-4b5b-a4f7-930d3885115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261</TotalTime>
  <Words>58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Acknowledgements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Chance</cp:lastModifiedBy>
  <cp:revision>20</cp:revision>
  <dcterms:created xsi:type="dcterms:W3CDTF">2014-01-30T18:30:49Z</dcterms:created>
  <dcterms:modified xsi:type="dcterms:W3CDTF">2014-11-16T23:05:19Z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