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B0"/>
    <a:srgbClr val="006982"/>
    <a:srgbClr val="91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3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AEAC-1931-4569-BF73-B212D56C4B53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76146-A62B-4161-96C7-F81D8D5D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7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613399"/>
            <a:ext cx="9141619" cy="1244601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376654"/>
            <a:ext cx="9141619" cy="236745"/>
          </a:xfrm>
          <a:prstGeom prst="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09" y="2308466"/>
            <a:ext cx="7543800" cy="2614693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9600" spc="-50" baseline="0">
                <a:solidFill>
                  <a:srgbClr val="0099B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09" y="5832353"/>
            <a:ext cx="7543800" cy="40847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2C62CB3-0669-4BBC-A9D3-3EE3CB95F94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07DFA00-2851-4579-AF04-2E8B1A2D79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95300" y="1331262"/>
            <a:ext cx="9779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13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287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572499" cy="524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1401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82700"/>
            <a:ext cx="4297680" cy="5308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2700"/>
            <a:ext cx="4213860" cy="530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7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1401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300" y="1263952"/>
            <a:ext cx="4284980" cy="56484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300" y="2051351"/>
            <a:ext cx="4284980" cy="45653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38" y="1263952"/>
            <a:ext cx="4251961" cy="56484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2051351"/>
            <a:ext cx="4251960" cy="45653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2C62CB3-0669-4BBC-A9D3-3EE3CB95F944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07DFA00-2851-4579-AF04-2E8B1A2D7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" y="-1"/>
            <a:ext cx="9144001" cy="1047893"/>
          </a:xfrm>
          <a:prstGeom prst="rect">
            <a:avLst/>
          </a:prstGeom>
          <a:solidFill>
            <a:srgbClr val="006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2" y="1052468"/>
            <a:ext cx="9144001" cy="65999"/>
          </a:xfrm>
          <a:prstGeom prst="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8" cy="104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100" y="1231900"/>
            <a:ext cx="8572500" cy="5397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  <p:sldLayoutId id="2147483689" r:id="rId4"/>
    <p:sldLayoutId id="2147483690" r:id="rId5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6199"/>
            <a:ext cx="9142809" cy="4029993"/>
          </a:xfrm>
        </p:spPr>
        <p:txBody>
          <a:bodyPr anchor="ctr"/>
          <a:lstStyle/>
          <a:p>
            <a:pPr algn="ctr"/>
            <a:r>
              <a:rPr lang="en-US" sz="13000" dirty="0" smtClean="0">
                <a:solidFill>
                  <a:srgbClr val="0099B0"/>
                </a:solidFill>
              </a:rPr>
              <a:t>Project PAM</a:t>
            </a:r>
            <a:endParaRPr lang="en-US" sz="13000" dirty="0">
              <a:solidFill>
                <a:srgbClr val="0099B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07424"/>
            <a:ext cx="9144000" cy="1250575"/>
          </a:xfrm>
        </p:spPr>
        <p:txBody>
          <a:bodyPr anchor="ctr">
            <a:noAutofit/>
          </a:bodyPr>
          <a:lstStyle/>
          <a:p>
            <a:pPr marL="635000" algn="just"/>
            <a:r>
              <a:rPr lang="en-US" sz="3200" dirty="0" smtClean="0"/>
              <a:t>The world’s first open source </a:t>
            </a:r>
            <a:r>
              <a:rPr lang="en-US" sz="3200" dirty="0" err="1" smtClean="0"/>
              <a:t>dlp</a:t>
            </a:r>
            <a:r>
              <a:rPr lang="en-US" sz="3200" dirty="0" smtClean="0"/>
              <a:t> </a:t>
            </a:r>
          </a:p>
          <a:p>
            <a:pPr marL="635000" algn="just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/>
              <a:t>3d printer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67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43" y="1498575"/>
            <a:ext cx="3581132" cy="37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7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6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10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Project PAM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PAM</dc:title>
  <dc:creator>Daniel M Olsen</dc:creator>
  <cp:lastModifiedBy>Daniel M Olsen</cp:lastModifiedBy>
  <cp:revision>10</cp:revision>
  <dcterms:created xsi:type="dcterms:W3CDTF">2014-12-02T00:32:54Z</dcterms:created>
  <dcterms:modified xsi:type="dcterms:W3CDTF">2014-12-02T04:15:44Z</dcterms:modified>
</cp:coreProperties>
</file>