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6"/>
  </p:notesMasterIdLst>
  <p:sldIdLst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t>2014-11-16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t>2014-11-16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t>2014-11-16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t>2014-11-16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t>2014-11-16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t>2014-11-16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 smtClean="0"/>
              <a:t>Problem</a:t>
            </a:r>
          </a:p>
          <a:p>
            <a:pPr lvl="1" fontAlgn="base"/>
            <a:r>
              <a:rPr lang="en-US" dirty="0"/>
              <a:t>High resolution additive manufacturing </a:t>
            </a:r>
            <a:r>
              <a:rPr lang="en-US" dirty="0" smtClean="0"/>
              <a:t>is </a:t>
            </a:r>
            <a:r>
              <a:rPr lang="en-US" dirty="0"/>
              <a:t>not accessible for hobbyists (under $1,000</a:t>
            </a:r>
            <a:r>
              <a:rPr lang="en-US" dirty="0" smtClean="0"/>
              <a:t>)</a:t>
            </a:r>
            <a:endParaRPr lang="en-US" dirty="0" smtClean="0"/>
          </a:p>
          <a:p>
            <a:pPr lvl="1" fontAlgn="base"/>
            <a:r>
              <a:rPr lang="en-US" dirty="0" smtClean="0"/>
              <a:t>Current </a:t>
            </a:r>
            <a:r>
              <a:rPr lang="en-US" dirty="0"/>
              <a:t>hobbyist 3D printers are </a:t>
            </a:r>
            <a:r>
              <a:rPr lang="en-US" dirty="0" smtClean="0"/>
              <a:t>imprecise, fault-prone, and poorly documented</a:t>
            </a:r>
            <a:endParaRPr lang="en-US" dirty="0"/>
          </a:p>
          <a:p>
            <a:pPr lvl="1" fontAlgn="base"/>
            <a:r>
              <a:rPr lang="en-US" dirty="0" smtClean="0"/>
              <a:t>Available </a:t>
            </a:r>
            <a:r>
              <a:rPr lang="en-US" dirty="0"/>
              <a:t>PAM </a:t>
            </a:r>
            <a:r>
              <a:rPr lang="en-US" dirty="0" smtClean="0"/>
              <a:t>systems are inflexible, </a:t>
            </a:r>
            <a:r>
              <a:rPr lang="en-US" dirty="0"/>
              <a:t>use proprietary hardware and </a:t>
            </a:r>
            <a:r>
              <a:rPr lang="en-US" dirty="0" smtClean="0"/>
              <a:t>software</a:t>
            </a:r>
          </a:p>
          <a:p>
            <a:pPr marL="0" indent="0" fontAlgn="base">
              <a:buNone/>
            </a:pPr>
            <a:r>
              <a:rPr lang="en-US" dirty="0" smtClean="0"/>
              <a:t>Solution</a:t>
            </a:r>
          </a:p>
          <a:p>
            <a:pPr lvl="1"/>
            <a:r>
              <a:rPr lang="en-US" dirty="0" err="1" smtClean="0"/>
              <a:t>Libre</a:t>
            </a:r>
            <a:endParaRPr lang="en-US" dirty="0" smtClean="0"/>
          </a:p>
          <a:p>
            <a:pPr lvl="1"/>
            <a:r>
              <a:rPr lang="en-US" dirty="0" smtClean="0"/>
              <a:t>Accessible </a:t>
            </a:r>
            <a:r>
              <a:rPr lang="en-US" dirty="0"/>
              <a:t>to the hobbyist</a:t>
            </a:r>
          </a:p>
          <a:p>
            <a:pPr lvl="1"/>
            <a:r>
              <a:rPr lang="en-US" dirty="0" smtClean="0"/>
              <a:t>Precise </a:t>
            </a:r>
            <a:r>
              <a:rPr lang="en-US" dirty="0"/>
              <a:t>and repeatable</a:t>
            </a:r>
          </a:p>
          <a:p>
            <a:pPr lvl="1"/>
            <a:r>
              <a:rPr lang="en-US" dirty="0"/>
              <a:t>Flexible for the end </a:t>
            </a:r>
            <a:r>
              <a:rPr lang="en-US" dirty="0" smtClean="0"/>
              <a:t>user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ff-the-shelf </a:t>
            </a:r>
            <a:r>
              <a:rPr lang="en-US" dirty="0"/>
              <a:t>open-source </a:t>
            </a:r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5E529B-E2B8-4FF4-96DC-717B6A9731D6}">
  <ds:schemaRefs>
    <ds:schemaRef ds:uri="http://purl.org/dc/dcmitype/"/>
    <ds:schemaRef ds:uri="http://schemas.microsoft.com/office/2006/metadata/properties"/>
    <ds:schemaRef ds:uri="4c2e6f55-8abc-4b5b-a4f7-930d3885115f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468</TotalTime>
  <Words>63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Parallax</vt:lpstr>
      <vt:lpstr>Executive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Jeffrey Burdick</cp:lastModifiedBy>
  <cp:revision>166</cp:revision>
  <dcterms:created xsi:type="dcterms:W3CDTF">2014-01-30T18:30:49Z</dcterms:created>
  <dcterms:modified xsi:type="dcterms:W3CDTF">2014-11-16T22:55:19Z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