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9CD4F28-2C11-401A-AA4F-0EAC95268A09}">
  <a:tblStyle styleId="{69CD4F28-2C11-401A-AA4F-0EAC95268A0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9FAAB414-603F-4463-899F-332557E317D3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89CEDB54-CDD2-45B2-A92E-EED5DFB29546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9F2F14D-EF82-4A54-8879-D01622C584BF}" styleName="Table_3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536631D-0A95-4BDE-B375-579AC212426A}" styleName="Table_4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9180E991-7AD4-47AE-A9EE-D1FCC4B8171E}" styleName="Table_5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9383890E-DB58-4DCB-978E-BC2DEB8AB6C7}" styleName="Table_6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F0E53FE-D675-40DE-9051-D58E81D7D305}" styleName="Table_7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639CA4E-51F0-4CD1-98FB-FD4A387611D3}" styleName="Table_8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E7EC"/>
          </a:solidFill>
        </a:fill>
      </a:tcStyle>
    </a:wholeTbl>
    <a:band1H>
      <a:tcStyle>
        <a:tcBdr/>
        <a:fill>
          <a:solidFill>
            <a:srgbClr val="E6CBD6"/>
          </a:solidFill>
        </a:fill>
      </a:tcStyle>
    </a:band1H>
    <a:band1V>
      <a:tcStyle>
        <a:tcBdr/>
        <a:fill>
          <a:solidFill>
            <a:srgbClr val="E6CBD6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72277" y="2421505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541988" y="420824"/>
            <a:ext cx="10018712" cy="1057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541988" y="1629636"/>
            <a:ext cx="10018712" cy="4102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630029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630029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23860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10" name="Shape 10"/>
            <p:cNvSpPr/>
            <p:nvPr/>
          </p:nvSpPr>
          <p:spPr>
            <a:xfrm>
              <a:off x="1627187" y="0"/>
              <a:ext cx="1122362" cy="5329238"/>
            </a:xfrm>
            <a:custGeom>
              <a:avLst/>
              <a:gdLst/>
              <a:ahLst/>
              <a:cxnLst/>
              <a:rect l="0" t="0" r="0" b="0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627187" y="5291137"/>
              <a:ext cx="1495425" cy="1566862"/>
            </a:xfrm>
            <a:custGeom>
              <a:avLst/>
              <a:gdLst/>
              <a:ahLst/>
              <a:cxnLst/>
              <a:rect l="0" t="0" r="0" b="0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001B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7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0029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indent="-64770" algn="l" rtl="0">
              <a:spcBef>
                <a:spcPts val="4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1pPr>
            <a:lvl2pPr marL="742950" marR="0" indent="-101600" algn="l" rtl="0">
              <a:spcBef>
                <a:spcPts val="40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2pPr>
            <a:lvl3pPr marL="1200150" marR="0" indent="-120014" algn="l" rtl="0">
              <a:spcBef>
                <a:spcPts val="36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3pPr>
            <a:lvl4pPr marL="1543050" marR="0" indent="-24130" algn="l" rtl="0">
              <a:spcBef>
                <a:spcPts val="32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4pPr>
            <a:lvl5pPr marL="2000250" marR="0" indent="-4254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5pPr>
            <a:lvl6pPr marL="25146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6pPr>
            <a:lvl7pPr marL="29718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7pPr>
            <a:lvl8pPr marL="34290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8pPr>
            <a:lvl9pPr marL="38862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30029"/>
              </a:buClr>
              <a:buFont typeface="Cantarell"/>
              <a:buChar char="•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41988" y="420824"/>
            <a:ext cx="10018712" cy="1057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8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Firmware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600200" y="4724400"/>
            <a:ext cx="10018712" cy="126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200" dirty="0" smtClean="0"/>
              <a:t>GRBL - Lightweight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firmware used to </a:t>
            </a:r>
            <a:r>
              <a:rPr lang="en-US" sz="3200" dirty="0" smtClean="0"/>
              <a:t>interface </a:t>
            </a:r>
            <a:r>
              <a:rPr lang="en-US" sz="3200" dirty="0" smtClean="0"/>
              <a:t>the software and the </a:t>
            </a:r>
            <a:r>
              <a:rPr lang="en-US" sz="3200" dirty="0" smtClean="0"/>
              <a:t>motors/hardware</a:t>
            </a:r>
          </a:p>
          <a:p>
            <a:r>
              <a:rPr lang="en-US" sz="3200" dirty="0" smtClean="0"/>
              <a:t>CNC </a:t>
            </a:r>
            <a:r>
              <a:rPr lang="en-US" sz="3200" dirty="0" smtClean="0"/>
              <a:t>Motor Shield</a:t>
            </a:r>
            <a:r>
              <a:rPr lang="en-US" sz="3200" dirty="0" smtClean="0"/>
              <a:t>:  </a:t>
            </a:r>
            <a:r>
              <a:rPr lang="en-US" sz="3200" dirty="0" smtClean="0"/>
              <a:t>4 </a:t>
            </a:r>
            <a:r>
              <a:rPr lang="en-US" sz="3200" dirty="0" err="1" smtClean="0"/>
              <a:t>pololu</a:t>
            </a:r>
            <a:r>
              <a:rPr lang="en-US" sz="3200" dirty="0" smtClean="0"/>
              <a:t> drv8825 </a:t>
            </a:r>
            <a:r>
              <a:rPr lang="en-US" sz="3200" dirty="0" smtClean="0"/>
              <a:t>drivers</a:t>
            </a:r>
          </a:p>
          <a:p>
            <a:pPr lvl="1"/>
            <a:r>
              <a:rPr lang="en-US" sz="2000" dirty="0" smtClean="0"/>
              <a:t>4 dual </a:t>
            </a:r>
            <a:r>
              <a:rPr lang="en-US" sz="2000" dirty="0" err="1" smtClean="0"/>
              <a:t>Hbridge</a:t>
            </a:r>
            <a:r>
              <a:rPr lang="en-US" sz="2000" dirty="0" smtClean="0"/>
              <a:t> drivers with current control logic, allowing for more precise stepping and power management</a:t>
            </a:r>
            <a:endParaRPr lang="en-US" sz="2000" dirty="0" smtClean="0"/>
          </a:p>
          <a:p>
            <a:pPr marL="285750" lvl="1" indent="-64770"/>
            <a:r>
              <a:rPr lang="en-US" sz="3200" dirty="0" err="1" smtClean="0"/>
              <a:t>Adafruit</a:t>
            </a:r>
            <a:r>
              <a:rPr lang="en-US" sz="3200" dirty="0" smtClean="0"/>
              <a:t> </a:t>
            </a:r>
            <a:r>
              <a:rPr lang="en-US" sz="3200" dirty="0" smtClean="0"/>
              <a:t>Motor Shield </a:t>
            </a:r>
            <a:r>
              <a:rPr lang="en-US" sz="3200" dirty="0" smtClean="0"/>
              <a:t>(AFMS): </a:t>
            </a:r>
            <a:r>
              <a:rPr lang="en-US" sz="3200" dirty="0" smtClean="0"/>
              <a:t>Uses </a:t>
            </a:r>
            <a:r>
              <a:rPr lang="en-US" sz="3200" dirty="0" smtClean="0"/>
              <a:t>an </a:t>
            </a:r>
            <a:r>
              <a:rPr lang="en-US" sz="3200" dirty="0" err="1" smtClean="0"/>
              <a:t>hbridge</a:t>
            </a:r>
            <a:r>
              <a:rPr lang="en-US" sz="3200" dirty="0" smtClean="0"/>
              <a:t> motor </a:t>
            </a:r>
            <a:r>
              <a:rPr lang="en-US" sz="3200" dirty="0" smtClean="0"/>
              <a:t>driver </a:t>
            </a:r>
          </a:p>
          <a:p>
            <a:pPr marL="742950" lvl="2" indent="-64770"/>
            <a:r>
              <a:rPr lang="en-US" sz="2000" dirty="0" smtClean="0"/>
              <a:t>4 </a:t>
            </a:r>
            <a:r>
              <a:rPr lang="en-US" sz="2000" dirty="0" err="1" smtClean="0"/>
              <a:t>hbridge</a:t>
            </a:r>
            <a:r>
              <a:rPr lang="en-US" sz="2000" dirty="0" smtClean="0"/>
              <a:t> drivers capable of running 2 stepper motors, however lacks some of the logic for more precise control</a:t>
            </a:r>
          </a:p>
          <a:p>
            <a:pPr marL="285750" lvl="1" indent="-64770"/>
            <a:endParaRPr lang="en-US" sz="3200" dirty="0" smtClean="0"/>
          </a:p>
          <a:p>
            <a:pPr marL="285750" lvl="1" indent="-64770"/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rallax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Firmware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75-Project PAM</dc:title>
  <dc:creator>iamn1ck</dc:creator>
  <cp:lastModifiedBy>Casey</cp:lastModifiedBy>
  <cp:revision>80</cp:revision>
  <dcterms:modified xsi:type="dcterms:W3CDTF">2014-11-18T17:57:02Z</dcterms:modified>
</cp:coreProperties>
</file>