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8"/>
  </p:notes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2743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GD&amp;T (Geometric Dimensioning &amp;Tolerance) </a:t>
            </a:r>
          </a:p>
          <a:p>
            <a:pPr marL="457200" lvl="1" indent="0">
              <a:buNone/>
            </a:pPr>
            <a:r>
              <a:rPr lang="en-US" dirty="0" smtClean="0"/>
              <a:t>Datum's are necessary when properly </a:t>
            </a:r>
            <a:r>
              <a:rPr lang="en-US" dirty="0" err="1" smtClean="0"/>
              <a:t>GD&amp;Ting</a:t>
            </a:r>
            <a:r>
              <a:rPr lang="en-US" dirty="0" smtClean="0"/>
              <a:t> high quality parts</a:t>
            </a:r>
          </a:p>
          <a:p>
            <a:pPr marL="457200" lvl="1" indent="0">
              <a:buNone/>
            </a:pPr>
            <a:r>
              <a:rPr lang="en-US" dirty="0" smtClean="0"/>
              <a:t>The following are important details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Geometric Characteristic Symbols 	Tolerance, Characteristic,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Material Conditions 		Terms &amp; Symbols: MMC</a:t>
            </a:r>
            <a:r>
              <a:rPr lang="en-US" dirty="0" smtClean="0">
                <a:sym typeface="Wingdings" panose="05000000000000000000" pitchFamily="2" charset="2"/>
              </a:rPr>
              <a:t>(M)</a:t>
            </a:r>
            <a:r>
              <a:rPr lang="en-US" dirty="0" smtClean="0"/>
              <a:t>, LMC</a:t>
            </a:r>
            <a:r>
              <a:rPr lang="en-US" dirty="0" smtClean="0">
                <a:sym typeface="Wingdings" panose="05000000000000000000" pitchFamily="2" charset="2"/>
              </a:rPr>
              <a:t>(L)</a:t>
            </a:r>
            <a:r>
              <a:rPr lang="en-US" dirty="0" smtClean="0"/>
              <a:t>, RFS</a:t>
            </a:r>
            <a:r>
              <a:rPr lang="en-US" dirty="0" smtClean="0">
                <a:sym typeface="Wingdings" panose="05000000000000000000" pitchFamily="2" charset="2"/>
              </a:rPr>
              <a:t>(none)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Additional Symbols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noticed that ISO s </a:t>
            </a:r>
            <a:r>
              <a:rPr lang="en-US" dirty="0" smtClean="0"/>
              <a:t>to use and acknowledge revisions made to a specific part.  Community projects are</a:t>
            </a:r>
            <a:r>
              <a:rPr lang="en-US" baseline="0" dirty="0" smtClean="0"/>
              <a:t> so poorly documented that not even a basic title block exists within the Open Source Hardware Community.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8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𝑑_(𝑖𝑠𝑝𝑙𝑎𝑐𝑒𝑚𝑒𝑛𝑡 𝑉𝑎𝑙𝑢𝑒𝑠)≤0𝑚𝑚)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𝑉𝑎𝑙𝑢𝑒𝑠)≥0𝑚𝑚)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PM, Nathanial Tyler (ME)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Nate </a:t>
            </a:r>
            <a:r>
              <a:rPr lang="en-US" dirty="0" smtClean="0"/>
              <a:t>– Technical drawing/Title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7"/>
            <a:ext cx="10018713" cy="13213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Coupler was GD&amp;T according to ISO standards. </a:t>
            </a:r>
          </a:p>
          <a:p>
            <a:r>
              <a:rPr lang="en-US" dirty="0"/>
              <a:t>A Title Block was created for the Open Source Hardware </a:t>
            </a:r>
            <a:r>
              <a:rPr lang="en-US" dirty="0" smtClean="0"/>
              <a:t>Community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77424" r="1936" b="3030"/>
          <a:stretch/>
        </p:blipFill>
        <p:spPr>
          <a:xfrm>
            <a:off x="1690254" y="2770660"/>
            <a:ext cx="10130285" cy="29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Nate </a:t>
            </a:r>
            <a:r>
              <a:rPr lang="en-US" dirty="0" smtClean="0"/>
              <a:t>– Vat </a:t>
            </a:r>
            <a:r>
              <a:rPr lang="en-US" dirty="0"/>
              <a:t>Simulation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1085855"/>
          </a:xfrm>
        </p:spPr>
        <p:txBody>
          <a:bodyPr/>
          <a:lstStyle/>
          <a:p>
            <a:r>
              <a:rPr lang="en-US" dirty="0"/>
              <a:t>FEA Simulation (fixtures, bonds, forces) – experienced bonding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89" y="2715491"/>
            <a:ext cx="4299043" cy="38461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32" y="2715490"/>
            <a:ext cx="826916" cy="38461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182" y="2715491"/>
            <a:ext cx="3825294" cy="38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1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c2e6f55-8abc-4b5b-a4f7-930d3885115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273</TotalTime>
  <Words>107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Corbel</vt:lpstr>
      <vt:lpstr>Wingdings</vt:lpstr>
      <vt:lpstr>Parallax</vt:lpstr>
      <vt:lpstr>Project PAM  Ref: SP14-75-3DPR </vt:lpstr>
      <vt:lpstr>Nate – Technical drawing/Title Block</vt:lpstr>
      <vt:lpstr>Nate – Vat Simulation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Nathaniel Tyler</cp:lastModifiedBy>
  <cp:revision>20</cp:revision>
  <dcterms:created xsi:type="dcterms:W3CDTF">2014-01-30T18:30:49Z</dcterms:created>
  <dcterms:modified xsi:type="dcterms:W3CDTF">2014-11-16T23:56:11Z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