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6"/>
  </p:notesMasterIdLst>
  <p:sldIdLst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AC965-93D5-4BF2-BEB3-753A18A2DA84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82511-E6CA-4337-83DD-3F4EDFA36E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70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96D5-E3CF-4672-8939-A7C2F0F5EC5D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973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2E2E-7E1A-4CF8-B33B-7A3A0C846DC2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84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6AC-902E-42C0-88FC-A13213B32EAE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405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805-971A-403C-A032-DEFF7CF3C983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193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C926-D3EC-4D9D-A99F-9E843187F3B0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64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8B8A-C6A1-4E34-A79C-7660F8ED0256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93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39B4-CFBF-45CF-82E8-4594DA2BC016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81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5273-F1EA-4469-BB96-269557B0EFD7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471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EF98-F8EA-4C17-B600-10F3495D73A0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02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89" y="420824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4102101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28D5-0840-4988-BF4D-6D4AA1076FF1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85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093-F3D2-4BE9-838E-E3D4B84B74A6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94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AB6-E895-4CF5-8797-8DBFC83C491D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45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0C82-80B6-439C-A993-8C06E994D74A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52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ABEB-97E0-4DED-AEF3-FAB70F021CC7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53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6860-5976-4A44-8E7A-96795D52A085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73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843B-E1B4-43C8-9F5C-31408ABDC424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8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8D32-FC45-449B-9B90-E5553677A65C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5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17704D-19AD-47EC-889C-2F8A90D9F71A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BB475-B640-4DD3-A1AA-1CF10A44AA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66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926" y="0"/>
            <a:ext cx="10018713" cy="1057275"/>
          </a:xfrm>
        </p:spPr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5" name="Content Placeholder 14" descr="LndScapeHL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73"/>
            <a:ext cx="12192000" cy="6854653"/>
          </a:xfrm>
        </p:spPr>
      </p:pic>
      <p:sp>
        <p:nvSpPr>
          <p:cNvPr id="16" name="TextBox 15"/>
          <p:cNvSpPr txBox="1"/>
          <p:nvPr/>
        </p:nvSpPr>
        <p:spPr>
          <a:xfrm>
            <a:off x="209006" y="0"/>
            <a:ext cx="3187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Wiring Diagram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6271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5F4321109849828001F89B63E148" ma:contentTypeVersion="1" ma:contentTypeDescription="Create a new document." ma:contentTypeScope="" ma:versionID="095e360c2d3b38e9f1c3d2409eae6492">
  <xsd:schema xmlns:xsd="http://www.w3.org/2001/XMLSchema" xmlns:xs="http://www.w3.org/2001/XMLSchema" xmlns:p="http://schemas.microsoft.com/office/2006/metadata/properties" xmlns:ns3="4c2e6f55-8abc-4b5b-a4f7-930d3885115f" targetNamespace="http://schemas.microsoft.com/office/2006/metadata/properties" ma:root="true" ma:fieldsID="ce6d8a4f71ede4388f67b476f14a0021" ns3:_="">
    <xsd:import namespace="4c2e6f55-8abc-4b5b-a4f7-930d3885115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6f55-8abc-4b5b-a4f7-930d388511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A76F2A-8591-44A6-B165-1D0702FBB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e6f55-8abc-4b5b-a4f7-930d38851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EF12E8-B070-4F5F-9BD0-CEE0E7C075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5E529B-E2B8-4FF4-96DC-717B6A9731D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369</TotalTime>
  <Words>4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Parallax</vt:lpstr>
      <vt:lpstr>Schematic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 Spencer</dc:creator>
  <cp:lastModifiedBy>Casey</cp:lastModifiedBy>
  <cp:revision>24</cp:revision>
  <dcterms:created xsi:type="dcterms:W3CDTF">2014-01-30T18:30:49Z</dcterms:created>
  <dcterms:modified xsi:type="dcterms:W3CDTF">2014-11-18T17:58:04Z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0x01010037F85F4321109849828001F89B63E148</vt:lpwstr>
  </property>
  <property fmtid="{D5CDD505-2E9C-101B-9397-08002B2CF9AE}" pid="3" name="IsMyDocuments">
    <vt:bool>true</vt:bool>
  </property>
</Properties>
</file>